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sldIdLst>
    <p:sldId id="259" r:id="rId2"/>
    <p:sldId id="260" r:id="rId3"/>
    <p:sldId id="261" r:id="rId4"/>
    <p:sldId id="262" r:id="rId5"/>
    <p:sldId id="264" r:id="rId6"/>
    <p:sldId id="263" r:id="rId7"/>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87" d="100"/>
          <a:sy n="87" d="100"/>
        </p:scale>
        <p:origin x="-1552" y="-11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viewProps" Target="viewProps.xml"/><Relationship Id="rId12" Type="http://schemas.openxmlformats.org/officeDocument/2006/relationships/theme" Target="theme/theme1.xml"/><Relationship Id="rId13"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notesMaster" Target="notesMasters/notesMaster1.xml"/><Relationship Id="rId9" Type="http://schemas.openxmlformats.org/officeDocument/2006/relationships/printerSettings" Target="printerSettings/printerSettings1.bin"/><Relationship Id="rId1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DA6F02-B146-470C-9260-4DE8E29EC4AA}" type="datetimeFigureOut">
              <a:rPr lang="nl-NL" smtClean="0"/>
              <a:t>25-06-18</a:t>
            </a:fld>
            <a:endParaRPr lang="nl-NL"/>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669DE1-B54D-4D7C-AB1F-C7BE40DEB0E8}" type="slidenum">
              <a:rPr lang="nl-NL" smtClean="0"/>
              <a:t>‹nr.›</a:t>
            </a:fld>
            <a:endParaRPr lang="nl-NL"/>
          </a:p>
        </p:txBody>
      </p:sp>
    </p:spTree>
    <p:extLst>
      <p:ext uri="{BB962C8B-B14F-4D97-AF65-F5344CB8AC3E}">
        <p14:creationId xmlns:p14="http://schemas.microsoft.com/office/powerpoint/2010/main" val="28117451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207874" name="Rectangle 2"/>
          <p:cNvSpPr>
            <a:spLocks noChangeArrowheads="1"/>
          </p:cNvSpPr>
          <p:nvPr/>
        </p:nvSpPr>
        <p:spPr bwMode="gray">
          <a:xfrm>
            <a:off x="3417888" y="6526215"/>
            <a:ext cx="1096962" cy="331787"/>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sz="1350"/>
          </a:p>
        </p:txBody>
      </p:sp>
      <p:sp>
        <p:nvSpPr>
          <p:cNvPr id="207875" name="Rectangle 3"/>
          <p:cNvSpPr>
            <a:spLocks noChangeArrowheads="1"/>
          </p:cNvSpPr>
          <p:nvPr/>
        </p:nvSpPr>
        <p:spPr bwMode="gray">
          <a:xfrm>
            <a:off x="3417889" y="2"/>
            <a:ext cx="2447925" cy="650875"/>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sz="1350"/>
          </a:p>
        </p:txBody>
      </p:sp>
      <p:sp>
        <p:nvSpPr>
          <p:cNvPr id="207876" name="Rectangle 4"/>
          <p:cNvSpPr>
            <a:spLocks noGrp="1" noChangeArrowheads="1"/>
          </p:cNvSpPr>
          <p:nvPr>
            <p:ph type="dt" sz="half" idx="2"/>
          </p:nvPr>
        </p:nvSpPr>
        <p:spPr>
          <a:xfrm>
            <a:off x="3579814" y="6559550"/>
            <a:ext cx="809625" cy="179388"/>
          </a:xfrm>
        </p:spPr>
        <p:txBody>
          <a:bodyPr/>
          <a:lstStyle>
            <a:lvl1pPr algn="l">
              <a:defRPr/>
            </a:lvl1pPr>
          </a:lstStyle>
          <a:p>
            <a:fld id="{6F321A83-FA0F-4933-931E-49388504A705}" type="datetimeFigureOut">
              <a:rPr lang="nl-NL" smtClean="0"/>
              <a:t>25-06-18</a:t>
            </a:fld>
            <a:endParaRPr lang="nl-NL"/>
          </a:p>
        </p:txBody>
      </p:sp>
      <p:sp>
        <p:nvSpPr>
          <p:cNvPr id="207877" name="Rectangle 5"/>
          <p:cNvSpPr>
            <a:spLocks noChangeArrowheads="1"/>
          </p:cNvSpPr>
          <p:nvPr/>
        </p:nvSpPr>
        <p:spPr bwMode="gray">
          <a:xfrm>
            <a:off x="719138" y="830265"/>
            <a:ext cx="2447925" cy="2339975"/>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sz="1350"/>
          </a:p>
        </p:txBody>
      </p:sp>
      <p:sp>
        <p:nvSpPr>
          <p:cNvPr id="207878" name="Rectangle 6"/>
          <p:cNvSpPr>
            <a:spLocks noChangeArrowheads="1"/>
          </p:cNvSpPr>
          <p:nvPr/>
        </p:nvSpPr>
        <p:spPr bwMode="gray">
          <a:xfrm>
            <a:off x="3417889" y="830265"/>
            <a:ext cx="5146675" cy="2339975"/>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sz="1350"/>
          </a:p>
        </p:txBody>
      </p:sp>
      <p:sp>
        <p:nvSpPr>
          <p:cNvPr id="207879" name="Rectangle 7"/>
          <p:cNvSpPr>
            <a:spLocks noGrp="1" noChangeArrowheads="1"/>
          </p:cNvSpPr>
          <p:nvPr>
            <p:ph type="ctrTitle"/>
          </p:nvPr>
        </p:nvSpPr>
        <p:spPr>
          <a:xfrm>
            <a:off x="3563939" y="908050"/>
            <a:ext cx="4814887" cy="2051050"/>
          </a:xfrm>
        </p:spPr>
        <p:txBody>
          <a:bodyPr anchor="t"/>
          <a:lstStyle>
            <a:lvl1pPr>
              <a:lnSpc>
                <a:spcPts val="3000"/>
              </a:lnSpc>
              <a:defRPr sz="2625"/>
            </a:lvl1pPr>
          </a:lstStyle>
          <a:p>
            <a:pPr lvl="0"/>
            <a:r>
              <a:rPr lang="nl-NL" altLang="nl-NL" noProof="0" smtClean="0"/>
              <a:t>Klik om de stijl te bewerken</a:t>
            </a:r>
            <a:endParaRPr lang="en-US" altLang="nl-NL" noProof="0" smtClean="0"/>
          </a:p>
        </p:txBody>
      </p:sp>
      <p:sp>
        <p:nvSpPr>
          <p:cNvPr id="207880" name="Rectangle 8"/>
          <p:cNvSpPr>
            <a:spLocks noGrp="1" noChangeArrowheads="1"/>
          </p:cNvSpPr>
          <p:nvPr>
            <p:ph type="subTitle" idx="1"/>
          </p:nvPr>
        </p:nvSpPr>
        <p:spPr bwMode="white">
          <a:xfrm>
            <a:off x="884239" y="1066800"/>
            <a:ext cx="2116137" cy="1985963"/>
          </a:xfrm>
        </p:spPr>
        <p:txBody>
          <a:bodyPr/>
          <a:lstStyle>
            <a:lvl1pPr marL="0" indent="0">
              <a:lnSpc>
                <a:spcPts val="1950"/>
              </a:lnSpc>
              <a:buFont typeface="Wingdings" panose="05000000000000000000" pitchFamily="2" charset="2"/>
              <a:buNone/>
              <a:defRPr>
                <a:solidFill>
                  <a:schemeClr val="tx2"/>
                </a:solidFill>
              </a:defRPr>
            </a:lvl1pPr>
          </a:lstStyle>
          <a:p>
            <a:pPr lvl="0"/>
            <a:r>
              <a:rPr lang="nl-NL" altLang="nl-NL" noProof="0" smtClean="0"/>
              <a:t>Klik om de ondertitelstijl van het model te bewerken</a:t>
            </a:r>
            <a:endParaRPr lang="en-US" altLang="nl-NL" noProof="0" smtClean="0"/>
          </a:p>
        </p:txBody>
      </p:sp>
      <p:pic>
        <p:nvPicPr>
          <p:cNvPr id="207881" name="Picture 9" descr="GGD~T3"/>
          <p:cNvPicPr>
            <a:picLocks noChangeAspect="1" noChangeArrowheads="1"/>
          </p:cNvPicPr>
          <p:nvPr/>
        </p:nvPicPr>
        <p:blipFill>
          <a:blip r:embed="rId2" cstate="print">
            <a:extLst>
              <a:ext uri="{28A0092B-C50C-407E-A947-70E740481C1C}">
                <a14:useLocalDpi xmlns:a14="http://schemas.microsoft.com/office/drawing/2010/main" val="0"/>
              </a:ext>
            </a:extLst>
          </a:blip>
          <a:srcRect t="34088"/>
          <a:stretch>
            <a:fillRect/>
          </a:stretch>
        </p:blipFill>
        <p:spPr bwMode="auto">
          <a:xfrm>
            <a:off x="6084889" y="115890"/>
            <a:ext cx="2044700" cy="693737"/>
          </a:xfrm>
          <a:prstGeom prst="rect">
            <a:avLst/>
          </a:prstGeom>
          <a:noFill/>
          <a:extLst>
            <a:ext uri="{909E8E84-426E-40dd-AFC4-6F175D3DCCD1}">
              <a14:hiddenFill xmlns:a14="http://schemas.microsoft.com/office/drawing/2010/main">
                <a:solidFill>
                  <a:srgbClr val="FFFFFF"/>
                </a:solidFill>
              </a14:hiddenFill>
            </a:ext>
          </a:extLst>
        </p:spPr>
      </p:pic>
      <p:pic>
        <p:nvPicPr>
          <p:cNvPr id="207882" name="Picture 10" descr="GGD~T1"/>
          <p:cNvPicPr>
            <a:picLocks noChangeAspect="1" noChangeArrowheads="1"/>
          </p:cNvPicPr>
          <p:nvPr/>
        </p:nvPicPr>
        <p:blipFill>
          <a:blip r:embed="rId3" cstate="print">
            <a:extLst>
              <a:ext uri="{28A0092B-C50C-407E-A947-70E740481C1C}">
                <a14:useLocalDpi xmlns:a14="http://schemas.microsoft.com/office/drawing/2010/main" val="0"/>
              </a:ext>
            </a:extLst>
          </a:blip>
          <a:srcRect t="34088"/>
          <a:stretch>
            <a:fillRect/>
          </a:stretch>
        </p:blipFill>
        <p:spPr bwMode="hidden">
          <a:xfrm>
            <a:off x="6084889" y="115890"/>
            <a:ext cx="2044700" cy="693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64452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fld id="{6F321A83-FA0F-4933-931E-49388504A705}" type="datetimeFigureOut">
              <a:rPr lang="nl-NL" smtClean="0"/>
              <a:t>25-06-18</a:t>
            </a:fld>
            <a:endParaRPr lang="nl-NL"/>
          </a:p>
        </p:txBody>
      </p:sp>
      <p:sp>
        <p:nvSpPr>
          <p:cNvPr id="5" name="Tijdelijke aanduiding voor voettekst 4"/>
          <p:cNvSpPr>
            <a:spLocks noGrp="1"/>
          </p:cNvSpPr>
          <p:nvPr>
            <p:ph type="ftr" sz="quarter" idx="11"/>
          </p:nvPr>
        </p:nvSpPr>
        <p:spPr/>
        <p:txBody>
          <a:bodyPr/>
          <a:lstStyle>
            <a:lvl1pPr>
              <a:defRPr/>
            </a:lvl1pPr>
          </a:lstStyle>
          <a:p>
            <a:endParaRPr lang="nl-NL"/>
          </a:p>
        </p:txBody>
      </p:sp>
      <p:sp>
        <p:nvSpPr>
          <p:cNvPr id="6" name="Tijdelijke aanduiding voor dianummer 5"/>
          <p:cNvSpPr>
            <a:spLocks noGrp="1"/>
          </p:cNvSpPr>
          <p:nvPr>
            <p:ph type="sldNum" sz="quarter" idx="12"/>
          </p:nvPr>
        </p:nvSpPr>
        <p:spPr/>
        <p:txBody>
          <a:bodyPr/>
          <a:lstStyle>
            <a:lvl1pPr>
              <a:defRPr/>
            </a:lvl1pPr>
          </a:lstStyle>
          <a:p>
            <a:fld id="{7DB5C729-7907-443B-A770-1C635018A00F}" type="slidenum">
              <a:rPr lang="nl-NL" smtClean="0"/>
              <a:t>‹nr.›</a:t>
            </a:fld>
            <a:endParaRPr lang="nl-NL"/>
          </a:p>
        </p:txBody>
      </p:sp>
    </p:spTree>
    <p:extLst>
      <p:ext uri="{BB962C8B-B14F-4D97-AF65-F5344CB8AC3E}">
        <p14:creationId xmlns:p14="http://schemas.microsoft.com/office/powerpoint/2010/main" val="34874991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462713" y="2"/>
            <a:ext cx="1914525" cy="64357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719138" y="2"/>
            <a:ext cx="5591175" cy="64357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fld id="{6F321A83-FA0F-4933-931E-49388504A705}" type="datetimeFigureOut">
              <a:rPr lang="nl-NL" smtClean="0"/>
              <a:t>25-06-18</a:t>
            </a:fld>
            <a:endParaRPr lang="nl-NL"/>
          </a:p>
        </p:txBody>
      </p:sp>
      <p:sp>
        <p:nvSpPr>
          <p:cNvPr id="5" name="Tijdelijke aanduiding voor voettekst 4"/>
          <p:cNvSpPr>
            <a:spLocks noGrp="1"/>
          </p:cNvSpPr>
          <p:nvPr>
            <p:ph type="ftr" sz="quarter" idx="11"/>
          </p:nvPr>
        </p:nvSpPr>
        <p:spPr/>
        <p:txBody>
          <a:bodyPr/>
          <a:lstStyle>
            <a:lvl1pPr>
              <a:defRPr/>
            </a:lvl1pPr>
          </a:lstStyle>
          <a:p>
            <a:endParaRPr lang="nl-NL"/>
          </a:p>
        </p:txBody>
      </p:sp>
      <p:sp>
        <p:nvSpPr>
          <p:cNvPr id="6" name="Tijdelijke aanduiding voor dianummer 5"/>
          <p:cNvSpPr>
            <a:spLocks noGrp="1"/>
          </p:cNvSpPr>
          <p:nvPr>
            <p:ph type="sldNum" sz="quarter" idx="12"/>
          </p:nvPr>
        </p:nvSpPr>
        <p:spPr/>
        <p:txBody>
          <a:bodyPr/>
          <a:lstStyle>
            <a:lvl1pPr>
              <a:defRPr/>
            </a:lvl1pPr>
          </a:lstStyle>
          <a:p>
            <a:fld id="{7DB5C729-7907-443B-A770-1C635018A00F}" type="slidenum">
              <a:rPr lang="nl-NL" smtClean="0"/>
              <a:t>‹nr.›</a:t>
            </a:fld>
            <a:endParaRPr lang="nl-NL"/>
          </a:p>
        </p:txBody>
      </p:sp>
    </p:spTree>
    <p:extLst>
      <p:ext uri="{BB962C8B-B14F-4D97-AF65-F5344CB8AC3E}">
        <p14:creationId xmlns:p14="http://schemas.microsoft.com/office/powerpoint/2010/main" val="4154277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fld id="{6F321A83-FA0F-4933-931E-49388504A705}" type="datetimeFigureOut">
              <a:rPr lang="nl-NL" smtClean="0"/>
              <a:t>25-06-18</a:t>
            </a:fld>
            <a:endParaRPr lang="nl-NL"/>
          </a:p>
        </p:txBody>
      </p:sp>
      <p:sp>
        <p:nvSpPr>
          <p:cNvPr id="5" name="Tijdelijke aanduiding voor voettekst 4"/>
          <p:cNvSpPr>
            <a:spLocks noGrp="1"/>
          </p:cNvSpPr>
          <p:nvPr>
            <p:ph type="ftr" sz="quarter" idx="11"/>
          </p:nvPr>
        </p:nvSpPr>
        <p:spPr/>
        <p:txBody>
          <a:bodyPr/>
          <a:lstStyle>
            <a:lvl1pPr>
              <a:defRPr/>
            </a:lvl1pPr>
          </a:lstStyle>
          <a:p>
            <a:endParaRPr lang="nl-NL"/>
          </a:p>
        </p:txBody>
      </p:sp>
      <p:sp>
        <p:nvSpPr>
          <p:cNvPr id="6" name="Tijdelijke aanduiding voor dianummer 5"/>
          <p:cNvSpPr>
            <a:spLocks noGrp="1"/>
          </p:cNvSpPr>
          <p:nvPr>
            <p:ph type="sldNum" sz="quarter" idx="12"/>
          </p:nvPr>
        </p:nvSpPr>
        <p:spPr/>
        <p:txBody>
          <a:bodyPr/>
          <a:lstStyle>
            <a:lvl1pPr>
              <a:defRPr/>
            </a:lvl1pPr>
          </a:lstStyle>
          <a:p>
            <a:fld id="{7DB5C729-7907-443B-A770-1C635018A00F}" type="slidenum">
              <a:rPr lang="nl-NL" smtClean="0"/>
              <a:t>‹nr.›</a:t>
            </a:fld>
            <a:endParaRPr lang="nl-NL"/>
          </a:p>
        </p:txBody>
      </p:sp>
    </p:spTree>
    <p:extLst>
      <p:ext uri="{BB962C8B-B14F-4D97-AF65-F5344CB8AC3E}">
        <p14:creationId xmlns:p14="http://schemas.microsoft.com/office/powerpoint/2010/main" val="1814699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40"/>
            <a:ext cx="7886700" cy="2852737"/>
          </a:xfrm>
        </p:spPr>
        <p:txBody>
          <a:bodyPr anchor="b"/>
          <a:lstStyle>
            <a:lvl1pPr>
              <a:defRPr sz="4500"/>
            </a:lvl1pPr>
          </a:lstStyle>
          <a:p>
            <a:r>
              <a:rPr lang="nl-NL" smtClean="0"/>
              <a:t>Klik om de stijl te bewerken</a:t>
            </a:r>
            <a:endParaRPr lang="nl-NL"/>
          </a:p>
        </p:txBody>
      </p:sp>
      <p:sp>
        <p:nvSpPr>
          <p:cNvPr id="3" name="Tijdelijke aanduiding voor tekst 2"/>
          <p:cNvSpPr>
            <a:spLocks noGrp="1"/>
          </p:cNvSpPr>
          <p:nvPr>
            <p:ph type="body" idx="1"/>
          </p:nvPr>
        </p:nvSpPr>
        <p:spPr>
          <a:xfrm>
            <a:off x="623888" y="4589465"/>
            <a:ext cx="7886700" cy="1500187"/>
          </a:xfrm>
        </p:spPr>
        <p:txBody>
          <a:bodyPr/>
          <a:lstStyle>
            <a:lvl1pPr marL="0" indent="0">
              <a:buNone/>
              <a:defRPr sz="1800"/>
            </a:lvl1pPr>
            <a:lvl2pPr marL="342900" indent="0">
              <a:buNone/>
              <a:defRPr sz="1500"/>
            </a:lvl2pPr>
            <a:lvl3pPr marL="685800" indent="0">
              <a:buNone/>
              <a:defRPr sz="135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lvl1pPr>
              <a:defRPr/>
            </a:lvl1pPr>
          </a:lstStyle>
          <a:p>
            <a:fld id="{6F321A83-FA0F-4933-931E-49388504A705}" type="datetimeFigureOut">
              <a:rPr lang="nl-NL" smtClean="0"/>
              <a:t>25-06-18</a:t>
            </a:fld>
            <a:endParaRPr lang="nl-NL"/>
          </a:p>
        </p:txBody>
      </p:sp>
      <p:sp>
        <p:nvSpPr>
          <p:cNvPr id="5" name="Tijdelijke aanduiding voor voettekst 4"/>
          <p:cNvSpPr>
            <a:spLocks noGrp="1"/>
          </p:cNvSpPr>
          <p:nvPr>
            <p:ph type="ftr" sz="quarter" idx="11"/>
          </p:nvPr>
        </p:nvSpPr>
        <p:spPr/>
        <p:txBody>
          <a:bodyPr/>
          <a:lstStyle>
            <a:lvl1pPr>
              <a:defRPr/>
            </a:lvl1pPr>
          </a:lstStyle>
          <a:p>
            <a:endParaRPr lang="nl-NL"/>
          </a:p>
        </p:txBody>
      </p:sp>
      <p:sp>
        <p:nvSpPr>
          <p:cNvPr id="6" name="Tijdelijke aanduiding voor dianummer 5"/>
          <p:cNvSpPr>
            <a:spLocks noGrp="1"/>
          </p:cNvSpPr>
          <p:nvPr>
            <p:ph type="sldNum" sz="quarter" idx="12"/>
          </p:nvPr>
        </p:nvSpPr>
        <p:spPr/>
        <p:txBody>
          <a:bodyPr/>
          <a:lstStyle>
            <a:lvl1pPr>
              <a:defRPr/>
            </a:lvl1pPr>
          </a:lstStyle>
          <a:p>
            <a:fld id="{7DB5C729-7907-443B-A770-1C635018A00F}" type="slidenum">
              <a:rPr lang="nl-NL" smtClean="0"/>
              <a:t>‹nr.›</a:t>
            </a:fld>
            <a:endParaRPr lang="nl-NL"/>
          </a:p>
        </p:txBody>
      </p:sp>
    </p:spTree>
    <p:extLst>
      <p:ext uri="{BB962C8B-B14F-4D97-AF65-F5344CB8AC3E}">
        <p14:creationId xmlns:p14="http://schemas.microsoft.com/office/powerpoint/2010/main" val="708716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719138" y="746125"/>
            <a:ext cx="3752850" cy="56896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24388" y="746125"/>
            <a:ext cx="3752850" cy="56896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lvl1pPr>
              <a:defRPr/>
            </a:lvl1pPr>
          </a:lstStyle>
          <a:p>
            <a:fld id="{6F321A83-FA0F-4933-931E-49388504A705}" type="datetimeFigureOut">
              <a:rPr lang="nl-NL" smtClean="0"/>
              <a:t>25-06-18</a:t>
            </a:fld>
            <a:endParaRPr lang="nl-NL"/>
          </a:p>
        </p:txBody>
      </p:sp>
      <p:sp>
        <p:nvSpPr>
          <p:cNvPr id="6" name="Tijdelijke aanduiding voor voettekst 5"/>
          <p:cNvSpPr>
            <a:spLocks noGrp="1"/>
          </p:cNvSpPr>
          <p:nvPr>
            <p:ph type="ftr" sz="quarter" idx="11"/>
          </p:nvPr>
        </p:nvSpPr>
        <p:spPr/>
        <p:txBody>
          <a:bodyPr/>
          <a:lstStyle>
            <a:lvl1pPr>
              <a:defRPr/>
            </a:lvl1pPr>
          </a:lstStyle>
          <a:p>
            <a:endParaRPr lang="nl-NL"/>
          </a:p>
        </p:txBody>
      </p:sp>
      <p:sp>
        <p:nvSpPr>
          <p:cNvPr id="7" name="Tijdelijke aanduiding voor dianummer 6"/>
          <p:cNvSpPr>
            <a:spLocks noGrp="1"/>
          </p:cNvSpPr>
          <p:nvPr>
            <p:ph type="sldNum" sz="quarter" idx="12"/>
          </p:nvPr>
        </p:nvSpPr>
        <p:spPr/>
        <p:txBody>
          <a:bodyPr/>
          <a:lstStyle>
            <a:lvl1pPr>
              <a:defRPr/>
            </a:lvl1pPr>
          </a:lstStyle>
          <a:p>
            <a:fld id="{7DB5C729-7907-443B-A770-1C635018A00F}" type="slidenum">
              <a:rPr lang="nl-NL" smtClean="0"/>
              <a:t>‹nr.›</a:t>
            </a:fld>
            <a:endParaRPr lang="nl-NL"/>
          </a:p>
        </p:txBody>
      </p:sp>
    </p:spTree>
    <p:extLst>
      <p:ext uri="{BB962C8B-B14F-4D97-AF65-F5344CB8AC3E}">
        <p14:creationId xmlns:p14="http://schemas.microsoft.com/office/powerpoint/2010/main" val="24419383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630238" y="365127"/>
            <a:ext cx="7886700" cy="1325563"/>
          </a:xfrm>
        </p:spPr>
        <p:txBody>
          <a:bodyPr/>
          <a:lstStyle/>
          <a:p>
            <a:r>
              <a:rPr lang="nl-NL" smtClean="0"/>
              <a:t>Klik om de stijl te bewerken</a:t>
            </a:r>
            <a:endParaRPr lang="nl-NL"/>
          </a:p>
        </p:txBody>
      </p:sp>
      <p:sp>
        <p:nvSpPr>
          <p:cNvPr id="3" name="Tijdelijke aanduiding voor tekst 2"/>
          <p:cNvSpPr>
            <a:spLocks noGrp="1"/>
          </p:cNvSpPr>
          <p:nvPr>
            <p:ph type="body" idx="1"/>
          </p:nvPr>
        </p:nvSpPr>
        <p:spPr>
          <a:xfrm>
            <a:off x="630239" y="1681163"/>
            <a:ext cx="386873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smtClean="0"/>
              <a:t>Klik om de modelstijlen te bewerken</a:t>
            </a:r>
          </a:p>
        </p:txBody>
      </p:sp>
      <p:sp>
        <p:nvSpPr>
          <p:cNvPr id="4" name="Tijdelijke aanduiding voor inhoud 3"/>
          <p:cNvSpPr>
            <a:spLocks noGrp="1"/>
          </p:cNvSpPr>
          <p:nvPr>
            <p:ph sz="half" idx="2"/>
          </p:nvPr>
        </p:nvSpPr>
        <p:spPr>
          <a:xfrm>
            <a:off x="630239" y="2505075"/>
            <a:ext cx="3868737"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29150" y="1681163"/>
            <a:ext cx="38877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smtClean="0"/>
              <a:t>Klik om de modelstijlen te bewerken</a:t>
            </a:r>
          </a:p>
        </p:txBody>
      </p:sp>
      <p:sp>
        <p:nvSpPr>
          <p:cNvPr id="6" name="Tijdelijke aanduiding voor inhoud 5"/>
          <p:cNvSpPr>
            <a:spLocks noGrp="1"/>
          </p:cNvSpPr>
          <p:nvPr>
            <p:ph sz="quarter" idx="4"/>
          </p:nvPr>
        </p:nvSpPr>
        <p:spPr>
          <a:xfrm>
            <a:off x="4629150" y="2505075"/>
            <a:ext cx="3887788"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lvl1pPr>
              <a:defRPr/>
            </a:lvl1pPr>
          </a:lstStyle>
          <a:p>
            <a:fld id="{6F321A83-FA0F-4933-931E-49388504A705}" type="datetimeFigureOut">
              <a:rPr lang="nl-NL" smtClean="0"/>
              <a:t>25-06-18</a:t>
            </a:fld>
            <a:endParaRPr lang="nl-NL"/>
          </a:p>
        </p:txBody>
      </p:sp>
      <p:sp>
        <p:nvSpPr>
          <p:cNvPr id="8" name="Tijdelijke aanduiding voor voettekst 7"/>
          <p:cNvSpPr>
            <a:spLocks noGrp="1"/>
          </p:cNvSpPr>
          <p:nvPr>
            <p:ph type="ftr" sz="quarter" idx="11"/>
          </p:nvPr>
        </p:nvSpPr>
        <p:spPr/>
        <p:txBody>
          <a:bodyPr/>
          <a:lstStyle>
            <a:lvl1pPr>
              <a:defRPr/>
            </a:lvl1pPr>
          </a:lstStyle>
          <a:p>
            <a:endParaRPr lang="nl-NL"/>
          </a:p>
        </p:txBody>
      </p:sp>
      <p:sp>
        <p:nvSpPr>
          <p:cNvPr id="9" name="Tijdelijke aanduiding voor dianummer 8"/>
          <p:cNvSpPr>
            <a:spLocks noGrp="1"/>
          </p:cNvSpPr>
          <p:nvPr>
            <p:ph type="sldNum" sz="quarter" idx="12"/>
          </p:nvPr>
        </p:nvSpPr>
        <p:spPr/>
        <p:txBody>
          <a:bodyPr/>
          <a:lstStyle>
            <a:lvl1pPr>
              <a:defRPr/>
            </a:lvl1pPr>
          </a:lstStyle>
          <a:p>
            <a:fld id="{7DB5C729-7907-443B-A770-1C635018A00F}" type="slidenum">
              <a:rPr lang="nl-NL" smtClean="0"/>
              <a:t>‹nr.›</a:t>
            </a:fld>
            <a:endParaRPr lang="nl-NL"/>
          </a:p>
        </p:txBody>
      </p:sp>
    </p:spTree>
    <p:extLst>
      <p:ext uri="{BB962C8B-B14F-4D97-AF65-F5344CB8AC3E}">
        <p14:creationId xmlns:p14="http://schemas.microsoft.com/office/powerpoint/2010/main" val="15912399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lvl1pPr>
              <a:defRPr/>
            </a:lvl1pPr>
          </a:lstStyle>
          <a:p>
            <a:fld id="{6F321A83-FA0F-4933-931E-49388504A705}" type="datetimeFigureOut">
              <a:rPr lang="nl-NL" smtClean="0"/>
              <a:t>25-06-18</a:t>
            </a:fld>
            <a:endParaRPr lang="nl-NL"/>
          </a:p>
        </p:txBody>
      </p:sp>
      <p:sp>
        <p:nvSpPr>
          <p:cNvPr id="4" name="Tijdelijke aanduiding voor voettekst 3"/>
          <p:cNvSpPr>
            <a:spLocks noGrp="1"/>
          </p:cNvSpPr>
          <p:nvPr>
            <p:ph type="ftr" sz="quarter" idx="11"/>
          </p:nvPr>
        </p:nvSpPr>
        <p:spPr/>
        <p:txBody>
          <a:bodyPr/>
          <a:lstStyle>
            <a:lvl1pPr>
              <a:defRPr/>
            </a:lvl1pPr>
          </a:lstStyle>
          <a:p>
            <a:endParaRPr lang="nl-NL"/>
          </a:p>
        </p:txBody>
      </p:sp>
      <p:sp>
        <p:nvSpPr>
          <p:cNvPr id="5" name="Tijdelijke aanduiding voor dianummer 4"/>
          <p:cNvSpPr>
            <a:spLocks noGrp="1"/>
          </p:cNvSpPr>
          <p:nvPr>
            <p:ph type="sldNum" sz="quarter" idx="12"/>
          </p:nvPr>
        </p:nvSpPr>
        <p:spPr/>
        <p:txBody>
          <a:bodyPr/>
          <a:lstStyle>
            <a:lvl1pPr>
              <a:defRPr/>
            </a:lvl1pPr>
          </a:lstStyle>
          <a:p>
            <a:fld id="{7DB5C729-7907-443B-A770-1C635018A00F}" type="slidenum">
              <a:rPr lang="nl-NL" smtClean="0"/>
              <a:t>‹nr.›</a:t>
            </a:fld>
            <a:endParaRPr lang="nl-NL"/>
          </a:p>
        </p:txBody>
      </p:sp>
    </p:spTree>
    <p:extLst>
      <p:ext uri="{BB962C8B-B14F-4D97-AF65-F5344CB8AC3E}">
        <p14:creationId xmlns:p14="http://schemas.microsoft.com/office/powerpoint/2010/main" val="25705320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vl1pPr>
          </a:lstStyle>
          <a:p>
            <a:fld id="{6F321A83-FA0F-4933-931E-49388504A705}" type="datetimeFigureOut">
              <a:rPr lang="nl-NL" smtClean="0"/>
              <a:t>25-06-18</a:t>
            </a:fld>
            <a:endParaRPr lang="nl-NL"/>
          </a:p>
        </p:txBody>
      </p:sp>
      <p:sp>
        <p:nvSpPr>
          <p:cNvPr id="3" name="Tijdelijke aanduiding voor voettekst 2"/>
          <p:cNvSpPr>
            <a:spLocks noGrp="1"/>
          </p:cNvSpPr>
          <p:nvPr>
            <p:ph type="ftr" sz="quarter" idx="11"/>
          </p:nvPr>
        </p:nvSpPr>
        <p:spPr/>
        <p:txBody>
          <a:bodyPr/>
          <a:lstStyle>
            <a:lvl1pPr>
              <a:defRPr/>
            </a:lvl1pPr>
          </a:lstStyle>
          <a:p>
            <a:endParaRPr lang="nl-NL"/>
          </a:p>
        </p:txBody>
      </p:sp>
      <p:sp>
        <p:nvSpPr>
          <p:cNvPr id="4" name="Tijdelijke aanduiding voor dianummer 3"/>
          <p:cNvSpPr>
            <a:spLocks noGrp="1"/>
          </p:cNvSpPr>
          <p:nvPr>
            <p:ph type="sldNum" sz="quarter" idx="12"/>
          </p:nvPr>
        </p:nvSpPr>
        <p:spPr/>
        <p:txBody>
          <a:bodyPr/>
          <a:lstStyle>
            <a:lvl1pPr>
              <a:defRPr/>
            </a:lvl1pPr>
          </a:lstStyle>
          <a:p>
            <a:fld id="{7DB5C729-7907-443B-A770-1C635018A00F}" type="slidenum">
              <a:rPr lang="nl-NL" smtClean="0"/>
              <a:t>‹nr.›</a:t>
            </a:fld>
            <a:endParaRPr lang="nl-NL"/>
          </a:p>
        </p:txBody>
      </p:sp>
    </p:spTree>
    <p:extLst>
      <p:ext uri="{BB962C8B-B14F-4D97-AF65-F5344CB8AC3E}">
        <p14:creationId xmlns:p14="http://schemas.microsoft.com/office/powerpoint/2010/main" val="3514483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9" y="457200"/>
            <a:ext cx="2949575" cy="1600200"/>
          </a:xfrm>
        </p:spPr>
        <p:txBody>
          <a:bodyPr anchor="b"/>
          <a:lstStyle>
            <a:lvl1pPr>
              <a:defRPr sz="2400"/>
            </a:lvl1pPr>
          </a:lstStyle>
          <a:p>
            <a:r>
              <a:rPr lang="nl-NL" smtClean="0"/>
              <a:t>Klik om de stijl te bewerken</a:t>
            </a:r>
            <a:endParaRPr lang="nl-NL"/>
          </a:p>
        </p:txBody>
      </p:sp>
      <p:sp>
        <p:nvSpPr>
          <p:cNvPr id="3" name="Tijdelijke aanduiding voor inhoud 2"/>
          <p:cNvSpPr>
            <a:spLocks noGrp="1"/>
          </p:cNvSpPr>
          <p:nvPr>
            <p:ph idx="1"/>
          </p:nvPr>
        </p:nvSpPr>
        <p:spPr>
          <a:xfrm>
            <a:off x="3887788" y="987427"/>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630239" y="2057400"/>
            <a:ext cx="2949575"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lvl1pPr>
              <a:defRPr/>
            </a:lvl1pPr>
          </a:lstStyle>
          <a:p>
            <a:fld id="{6F321A83-FA0F-4933-931E-49388504A705}" type="datetimeFigureOut">
              <a:rPr lang="nl-NL" smtClean="0"/>
              <a:t>25-06-18</a:t>
            </a:fld>
            <a:endParaRPr lang="nl-NL"/>
          </a:p>
        </p:txBody>
      </p:sp>
      <p:sp>
        <p:nvSpPr>
          <p:cNvPr id="6" name="Tijdelijke aanduiding voor voettekst 5"/>
          <p:cNvSpPr>
            <a:spLocks noGrp="1"/>
          </p:cNvSpPr>
          <p:nvPr>
            <p:ph type="ftr" sz="quarter" idx="11"/>
          </p:nvPr>
        </p:nvSpPr>
        <p:spPr/>
        <p:txBody>
          <a:bodyPr/>
          <a:lstStyle>
            <a:lvl1pPr>
              <a:defRPr/>
            </a:lvl1pPr>
          </a:lstStyle>
          <a:p>
            <a:endParaRPr lang="nl-NL"/>
          </a:p>
        </p:txBody>
      </p:sp>
      <p:sp>
        <p:nvSpPr>
          <p:cNvPr id="7" name="Tijdelijke aanduiding voor dianummer 6"/>
          <p:cNvSpPr>
            <a:spLocks noGrp="1"/>
          </p:cNvSpPr>
          <p:nvPr>
            <p:ph type="sldNum" sz="quarter" idx="12"/>
          </p:nvPr>
        </p:nvSpPr>
        <p:spPr/>
        <p:txBody>
          <a:bodyPr/>
          <a:lstStyle>
            <a:lvl1pPr>
              <a:defRPr/>
            </a:lvl1pPr>
          </a:lstStyle>
          <a:p>
            <a:fld id="{7DB5C729-7907-443B-A770-1C635018A00F}" type="slidenum">
              <a:rPr lang="nl-NL" smtClean="0"/>
              <a:t>‹nr.›</a:t>
            </a:fld>
            <a:endParaRPr lang="nl-NL"/>
          </a:p>
        </p:txBody>
      </p:sp>
    </p:spTree>
    <p:extLst>
      <p:ext uri="{BB962C8B-B14F-4D97-AF65-F5344CB8AC3E}">
        <p14:creationId xmlns:p14="http://schemas.microsoft.com/office/powerpoint/2010/main" val="2479713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9" y="457200"/>
            <a:ext cx="2949575" cy="1600200"/>
          </a:xfrm>
        </p:spPr>
        <p:txBody>
          <a:bodyPr anchor="b"/>
          <a:lstStyle>
            <a:lvl1pPr>
              <a:defRPr sz="2400"/>
            </a:lvl1pPr>
          </a:lstStyle>
          <a:p>
            <a:r>
              <a:rPr lang="nl-NL" smtClean="0"/>
              <a:t>Klik om de stijl te bewerken</a:t>
            </a:r>
            <a:endParaRPr lang="nl-NL"/>
          </a:p>
        </p:txBody>
      </p:sp>
      <p:sp>
        <p:nvSpPr>
          <p:cNvPr id="3" name="Tijdelijke aanduiding voor afbeelding 2"/>
          <p:cNvSpPr>
            <a:spLocks noGrp="1"/>
          </p:cNvSpPr>
          <p:nvPr>
            <p:ph type="pic" idx="1"/>
          </p:nvPr>
        </p:nvSpPr>
        <p:spPr>
          <a:xfrm>
            <a:off x="3887788" y="987427"/>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smtClean="0"/>
              <a:t>Klik op het pictogram als u een afbeelding wilt toevoegen</a:t>
            </a:r>
            <a:endParaRPr lang="nl-NL"/>
          </a:p>
        </p:txBody>
      </p:sp>
      <p:sp>
        <p:nvSpPr>
          <p:cNvPr id="4" name="Tijdelijke aanduiding voor tekst 3"/>
          <p:cNvSpPr>
            <a:spLocks noGrp="1"/>
          </p:cNvSpPr>
          <p:nvPr>
            <p:ph type="body" sz="half" idx="2"/>
          </p:nvPr>
        </p:nvSpPr>
        <p:spPr>
          <a:xfrm>
            <a:off x="630239" y="2057400"/>
            <a:ext cx="2949575"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lvl1pPr>
              <a:defRPr/>
            </a:lvl1pPr>
          </a:lstStyle>
          <a:p>
            <a:fld id="{6F321A83-FA0F-4933-931E-49388504A705}" type="datetimeFigureOut">
              <a:rPr lang="nl-NL" smtClean="0"/>
              <a:t>25-06-18</a:t>
            </a:fld>
            <a:endParaRPr lang="nl-NL"/>
          </a:p>
        </p:txBody>
      </p:sp>
      <p:sp>
        <p:nvSpPr>
          <p:cNvPr id="6" name="Tijdelijke aanduiding voor voettekst 5"/>
          <p:cNvSpPr>
            <a:spLocks noGrp="1"/>
          </p:cNvSpPr>
          <p:nvPr>
            <p:ph type="ftr" sz="quarter" idx="11"/>
          </p:nvPr>
        </p:nvSpPr>
        <p:spPr/>
        <p:txBody>
          <a:bodyPr/>
          <a:lstStyle>
            <a:lvl1pPr>
              <a:defRPr/>
            </a:lvl1pPr>
          </a:lstStyle>
          <a:p>
            <a:endParaRPr lang="nl-NL"/>
          </a:p>
        </p:txBody>
      </p:sp>
      <p:sp>
        <p:nvSpPr>
          <p:cNvPr id="7" name="Tijdelijke aanduiding voor dianummer 6"/>
          <p:cNvSpPr>
            <a:spLocks noGrp="1"/>
          </p:cNvSpPr>
          <p:nvPr>
            <p:ph type="sldNum" sz="quarter" idx="12"/>
          </p:nvPr>
        </p:nvSpPr>
        <p:spPr/>
        <p:txBody>
          <a:bodyPr/>
          <a:lstStyle>
            <a:lvl1pPr>
              <a:defRPr/>
            </a:lvl1pPr>
          </a:lstStyle>
          <a:p>
            <a:fld id="{7DB5C729-7907-443B-A770-1C635018A00F}" type="slidenum">
              <a:rPr lang="nl-NL" smtClean="0"/>
              <a:t>‹nr.›</a:t>
            </a:fld>
            <a:endParaRPr lang="nl-NL"/>
          </a:p>
        </p:txBody>
      </p:sp>
    </p:spTree>
    <p:extLst>
      <p:ext uri="{BB962C8B-B14F-4D97-AF65-F5344CB8AC3E}">
        <p14:creationId xmlns:p14="http://schemas.microsoft.com/office/powerpoint/2010/main" val="196781865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6850" name="Rectangle 2"/>
          <p:cNvSpPr>
            <a:spLocks noChangeArrowheads="1"/>
          </p:cNvSpPr>
          <p:nvPr/>
        </p:nvSpPr>
        <p:spPr bwMode="gray">
          <a:xfrm>
            <a:off x="3381376" y="6526215"/>
            <a:ext cx="3724275" cy="331787"/>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sz="1350"/>
          </a:p>
        </p:txBody>
      </p:sp>
      <p:sp>
        <p:nvSpPr>
          <p:cNvPr id="206851" name="Rectangle 3"/>
          <p:cNvSpPr>
            <a:spLocks noChangeArrowheads="1"/>
          </p:cNvSpPr>
          <p:nvPr/>
        </p:nvSpPr>
        <p:spPr bwMode="white">
          <a:xfrm>
            <a:off x="7107238" y="6526215"/>
            <a:ext cx="1331912" cy="331787"/>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sz="1350"/>
          </a:p>
        </p:txBody>
      </p:sp>
      <p:pic>
        <p:nvPicPr>
          <p:cNvPr id="206852" name="Picture 4" descr="GemeenteRotterdam_Beeldmerk_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605714" y="6556375"/>
            <a:ext cx="641350"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853" name="Rectangle 5"/>
          <p:cNvSpPr>
            <a:spLocks noChangeArrowheads="1"/>
          </p:cNvSpPr>
          <p:nvPr/>
        </p:nvSpPr>
        <p:spPr bwMode="gray">
          <a:xfrm>
            <a:off x="719138" y="6526215"/>
            <a:ext cx="2411412" cy="331787"/>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sz="1350"/>
          </a:p>
        </p:txBody>
      </p:sp>
      <p:sp>
        <p:nvSpPr>
          <p:cNvPr id="206854" name="Rectangle 6"/>
          <p:cNvSpPr>
            <a:spLocks noChangeArrowheads="1"/>
          </p:cNvSpPr>
          <p:nvPr/>
        </p:nvSpPr>
        <p:spPr bwMode="gray">
          <a:xfrm>
            <a:off x="719138" y="2"/>
            <a:ext cx="7820025" cy="665163"/>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sz="1350"/>
          </a:p>
        </p:txBody>
      </p:sp>
      <p:sp>
        <p:nvSpPr>
          <p:cNvPr id="206855" name="Rectangle 7"/>
          <p:cNvSpPr>
            <a:spLocks noGrp="1" noChangeArrowheads="1"/>
          </p:cNvSpPr>
          <p:nvPr>
            <p:ph type="title"/>
          </p:nvPr>
        </p:nvSpPr>
        <p:spPr bwMode="white">
          <a:xfrm>
            <a:off x="881063" y="2"/>
            <a:ext cx="7496175"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US" altLang="nl-NL" smtClean="0"/>
              <a:t>Klik om het opmaakprofiel te bewerken</a:t>
            </a:r>
          </a:p>
        </p:txBody>
      </p:sp>
      <p:sp>
        <p:nvSpPr>
          <p:cNvPr id="206856" name="Rectangle 8"/>
          <p:cNvSpPr>
            <a:spLocks noGrp="1" noChangeArrowheads="1"/>
          </p:cNvSpPr>
          <p:nvPr>
            <p:ph type="body" idx="1"/>
          </p:nvPr>
        </p:nvSpPr>
        <p:spPr bwMode="auto">
          <a:xfrm>
            <a:off x="719138" y="746125"/>
            <a:ext cx="7658100" cy="568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nl-NL" smtClean="0"/>
              <a:t>Klik om de opmaakprofielen van de modeltekst te bewerken</a:t>
            </a:r>
          </a:p>
          <a:p>
            <a:pPr lvl="1"/>
            <a:r>
              <a:rPr lang="en-US" altLang="nl-NL" smtClean="0"/>
              <a:t>Tweede niveau</a:t>
            </a:r>
          </a:p>
          <a:p>
            <a:pPr lvl="2"/>
            <a:r>
              <a:rPr lang="en-US" altLang="nl-NL" smtClean="0"/>
              <a:t>Derde niveau</a:t>
            </a:r>
          </a:p>
          <a:p>
            <a:pPr lvl="3"/>
            <a:r>
              <a:rPr lang="en-US" altLang="nl-NL" smtClean="0"/>
              <a:t>Vierde niveau</a:t>
            </a:r>
          </a:p>
          <a:p>
            <a:pPr lvl="4"/>
            <a:r>
              <a:rPr lang="en-US" altLang="nl-NL" smtClean="0"/>
              <a:t>Vijfde niveau</a:t>
            </a:r>
          </a:p>
        </p:txBody>
      </p:sp>
      <p:sp>
        <p:nvSpPr>
          <p:cNvPr id="206857" name="Rectangle 9"/>
          <p:cNvSpPr>
            <a:spLocks noGrp="1" noChangeArrowheads="1"/>
          </p:cNvSpPr>
          <p:nvPr>
            <p:ph type="dt" sz="half" idx="2"/>
          </p:nvPr>
        </p:nvSpPr>
        <p:spPr bwMode="white">
          <a:xfrm>
            <a:off x="1651000" y="6564315"/>
            <a:ext cx="132080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900">
                <a:solidFill>
                  <a:schemeClr val="tx2"/>
                </a:solidFill>
              </a:defRPr>
            </a:lvl1pPr>
          </a:lstStyle>
          <a:p>
            <a:fld id="{6F321A83-FA0F-4933-931E-49388504A705}" type="datetimeFigureOut">
              <a:rPr lang="nl-NL" smtClean="0"/>
              <a:t>25-06-18</a:t>
            </a:fld>
            <a:endParaRPr lang="nl-NL"/>
          </a:p>
        </p:txBody>
      </p:sp>
      <p:sp>
        <p:nvSpPr>
          <p:cNvPr id="206858" name="Rectangle 10"/>
          <p:cNvSpPr>
            <a:spLocks noGrp="1" noChangeArrowheads="1"/>
          </p:cNvSpPr>
          <p:nvPr>
            <p:ph type="ftr" sz="quarter" idx="3"/>
          </p:nvPr>
        </p:nvSpPr>
        <p:spPr bwMode="white">
          <a:xfrm>
            <a:off x="3543301" y="6561140"/>
            <a:ext cx="3400425"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sz="900">
                <a:solidFill>
                  <a:schemeClr val="tx2"/>
                </a:solidFill>
              </a:defRPr>
            </a:lvl1pPr>
          </a:lstStyle>
          <a:p>
            <a:endParaRPr lang="nl-NL"/>
          </a:p>
        </p:txBody>
      </p:sp>
      <p:sp>
        <p:nvSpPr>
          <p:cNvPr id="206859" name="Rectangle 11"/>
          <p:cNvSpPr>
            <a:spLocks noGrp="1" noChangeArrowheads="1"/>
          </p:cNvSpPr>
          <p:nvPr>
            <p:ph type="sldNum" sz="quarter" idx="4"/>
          </p:nvPr>
        </p:nvSpPr>
        <p:spPr bwMode="white">
          <a:xfrm>
            <a:off x="881064" y="6565900"/>
            <a:ext cx="414337"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sz="900">
                <a:solidFill>
                  <a:schemeClr val="tx2"/>
                </a:solidFill>
              </a:defRPr>
            </a:lvl1pPr>
          </a:lstStyle>
          <a:p>
            <a:fld id="{7DB5C729-7907-443B-A770-1C635018A00F}" type="slidenum">
              <a:rPr lang="nl-NL" smtClean="0"/>
              <a:t>‹nr.›</a:t>
            </a:fld>
            <a:endParaRPr lang="nl-NL"/>
          </a:p>
        </p:txBody>
      </p:sp>
      <p:pic>
        <p:nvPicPr>
          <p:cNvPr id="206860" name="Picture 12" descr="GemeenteRotterdam_Beeldmerk_C"/>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hidden">
          <a:xfrm>
            <a:off x="7605714" y="6556375"/>
            <a:ext cx="641350" cy="223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36085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fontAlgn="base" hangingPunct="1">
        <a:spcBef>
          <a:spcPct val="0"/>
        </a:spcBef>
        <a:spcAft>
          <a:spcPct val="0"/>
        </a:spcAft>
        <a:defRPr sz="1650" b="1" kern="1200">
          <a:solidFill>
            <a:schemeClr val="tx2"/>
          </a:solidFill>
          <a:latin typeface="+mj-lt"/>
          <a:ea typeface="+mj-ea"/>
          <a:cs typeface="+mj-cs"/>
        </a:defRPr>
      </a:lvl1pPr>
      <a:lvl2pPr algn="l" rtl="0" eaLnBrk="1" fontAlgn="base" hangingPunct="1">
        <a:spcBef>
          <a:spcPct val="0"/>
        </a:spcBef>
        <a:spcAft>
          <a:spcPct val="0"/>
        </a:spcAft>
        <a:defRPr sz="1650" b="1">
          <a:solidFill>
            <a:schemeClr val="tx2"/>
          </a:solidFill>
          <a:latin typeface="Arial" panose="020B0604020202020204" pitchFamily="34" charset="0"/>
        </a:defRPr>
      </a:lvl2pPr>
      <a:lvl3pPr algn="l" rtl="0" eaLnBrk="1" fontAlgn="base" hangingPunct="1">
        <a:spcBef>
          <a:spcPct val="0"/>
        </a:spcBef>
        <a:spcAft>
          <a:spcPct val="0"/>
        </a:spcAft>
        <a:defRPr sz="1650" b="1">
          <a:solidFill>
            <a:schemeClr val="tx2"/>
          </a:solidFill>
          <a:latin typeface="Arial" panose="020B0604020202020204" pitchFamily="34" charset="0"/>
        </a:defRPr>
      </a:lvl3pPr>
      <a:lvl4pPr algn="l" rtl="0" eaLnBrk="1" fontAlgn="base" hangingPunct="1">
        <a:spcBef>
          <a:spcPct val="0"/>
        </a:spcBef>
        <a:spcAft>
          <a:spcPct val="0"/>
        </a:spcAft>
        <a:defRPr sz="1650" b="1">
          <a:solidFill>
            <a:schemeClr val="tx2"/>
          </a:solidFill>
          <a:latin typeface="Arial" panose="020B0604020202020204" pitchFamily="34" charset="0"/>
        </a:defRPr>
      </a:lvl4pPr>
      <a:lvl5pPr algn="l" rtl="0" eaLnBrk="1" fontAlgn="base" hangingPunct="1">
        <a:spcBef>
          <a:spcPct val="0"/>
        </a:spcBef>
        <a:spcAft>
          <a:spcPct val="0"/>
        </a:spcAft>
        <a:defRPr sz="1650" b="1">
          <a:solidFill>
            <a:schemeClr val="tx2"/>
          </a:solidFill>
          <a:latin typeface="Arial" panose="020B0604020202020204" pitchFamily="34" charset="0"/>
        </a:defRPr>
      </a:lvl5pPr>
      <a:lvl6pPr marL="342900" algn="l" rtl="0" eaLnBrk="1" fontAlgn="base" hangingPunct="1">
        <a:spcBef>
          <a:spcPct val="0"/>
        </a:spcBef>
        <a:spcAft>
          <a:spcPct val="0"/>
        </a:spcAft>
        <a:defRPr sz="1650" b="1">
          <a:solidFill>
            <a:schemeClr val="tx2"/>
          </a:solidFill>
          <a:latin typeface="Arial" panose="020B0604020202020204" pitchFamily="34" charset="0"/>
        </a:defRPr>
      </a:lvl6pPr>
      <a:lvl7pPr marL="685800" algn="l" rtl="0" eaLnBrk="1" fontAlgn="base" hangingPunct="1">
        <a:spcBef>
          <a:spcPct val="0"/>
        </a:spcBef>
        <a:spcAft>
          <a:spcPct val="0"/>
        </a:spcAft>
        <a:defRPr sz="1650" b="1">
          <a:solidFill>
            <a:schemeClr val="tx2"/>
          </a:solidFill>
          <a:latin typeface="Arial" panose="020B0604020202020204" pitchFamily="34" charset="0"/>
        </a:defRPr>
      </a:lvl7pPr>
      <a:lvl8pPr marL="1028700" algn="l" rtl="0" eaLnBrk="1" fontAlgn="base" hangingPunct="1">
        <a:spcBef>
          <a:spcPct val="0"/>
        </a:spcBef>
        <a:spcAft>
          <a:spcPct val="0"/>
        </a:spcAft>
        <a:defRPr sz="1650" b="1">
          <a:solidFill>
            <a:schemeClr val="tx2"/>
          </a:solidFill>
          <a:latin typeface="Arial" panose="020B0604020202020204" pitchFamily="34" charset="0"/>
        </a:defRPr>
      </a:lvl8pPr>
      <a:lvl9pPr marL="1371600" algn="l" rtl="0" eaLnBrk="1" fontAlgn="base" hangingPunct="1">
        <a:spcBef>
          <a:spcPct val="0"/>
        </a:spcBef>
        <a:spcAft>
          <a:spcPct val="0"/>
        </a:spcAft>
        <a:defRPr sz="1650" b="1">
          <a:solidFill>
            <a:schemeClr val="tx2"/>
          </a:solidFill>
          <a:latin typeface="Arial" panose="020B0604020202020204" pitchFamily="34" charset="0"/>
        </a:defRPr>
      </a:lvl9pPr>
    </p:titleStyle>
    <p:bodyStyle>
      <a:lvl1pPr marL="120254" indent="-120254" algn="l" rtl="0" eaLnBrk="1" fontAlgn="base" hangingPunct="1">
        <a:lnSpc>
          <a:spcPts val="3000"/>
        </a:lnSpc>
        <a:spcBef>
          <a:spcPct val="0"/>
        </a:spcBef>
        <a:spcAft>
          <a:spcPct val="0"/>
        </a:spcAft>
        <a:buFont typeface="Wingdings" panose="05000000000000000000" pitchFamily="2" charset="2"/>
        <a:buChar char="§"/>
        <a:defRPr sz="1650" b="1" kern="1200">
          <a:solidFill>
            <a:schemeClr val="tx1"/>
          </a:solidFill>
          <a:latin typeface="+mn-lt"/>
          <a:ea typeface="+mn-ea"/>
          <a:cs typeface="+mn-cs"/>
        </a:defRPr>
      </a:lvl1pPr>
      <a:lvl2pPr marL="554831" indent="-121444" algn="l" rtl="0" eaLnBrk="1" fontAlgn="base" hangingPunct="1">
        <a:lnSpc>
          <a:spcPts val="3000"/>
        </a:lnSpc>
        <a:spcBef>
          <a:spcPct val="0"/>
        </a:spcBef>
        <a:spcAft>
          <a:spcPct val="0"/>
        </a:spcAft>
        <a:buFont typeface="Wingdings" panose="05000000000000000000" pitchFamily="2" charset="2"/>
        <a:buChar char="§"/>
        <a:defRPr sz="1500" kern="1200">
          <a:solidFill>
            <a:schemeClr val="tx1"/>
          </a:solidFill>
          <a:latin typeface="+mn-lt"/>
          <a:ea typeface="+mn-ea"/>
          <a:cs typeface="+mn-cs"/>
        </a:defRPr>
      </a:lvl2pPr>
      <a:lvl3pPr marL="983456" indent="-120254" algn="l" rtl="0" eaLnBrk="1" fontAlgn="base" hangingPunct="1">
        <a:lnSpc>
          <a:spcPts val="3000"/>
        </a:lnSpc>
        <a:spcBef>
          <a:spcPct val="0"/>
        </a:spcBef>
        <a:spcAft>
          <a:spcPct val="0"/>
        </a:spcAft>
        <a:buFont typeface="Wingdings" panose="05000000000000000000" pitchFamily="2" charset="2"/>
        <a:buChar char="§"/>
        <a:defRPr kern="1200">
          <a:solidFill>
            <a:schemeClr val="tx1"/>
          </a:solidFill>
          <a:latin typeface="+mn-lt"/>
          <a:ea typeface="+mn-ea"/>
          <a:cs typeface="+mn-cs"/>
        </a:defRPr>
      </a:lvl3pPr>
      <a:lvl4pPr marL="1416844" indent="-119063" algn="l" rtl="0" eaLnBrk="1" fontAlgn="base" hangingPunct="1">
        <a:lnSpc>
          <a:spcPts val="3000"/>
        </a:lnSpc>
        <a:spcBef>
          <a:spcPct val="0"/>
        </a:spcBef>
        <a:spcAft>
          <a:spcPct val="0"/>
        </a:spcAft>
        <a:buFont typeface="Wingdings" panose="05000000000000000000" pitchFamily="2" charset="2"/>
        <a:buChar char="§"/>
        <a:defRPr kern="1200">
          <a:solidFill>
            <a:schemeClr val="tx1"/>
          </a:solidFill>
          <a:latin typeface="+mn-lt"/>
          <a:ea typeface="+mn-ea"/>
          <a:cs typeface="+mn-cs"/>
        </a:defRPr>
      </a:lvl4pPr>
      <a:lvl5pPr marL="1874044" indent="-119063" algn="l" rtl="0" eaLnBrk="1" fontAlgn="base" hangingPunct="1">
        <a:lnSpc>
          <a:spcPts val="3000"/>
        </a:lnSpc>
        <a:spcBef>
          <a:spcPct val="0"/>
        </a:spcBef>
        <a:spcAft>
          <a:spcPct val="0"/>
        </a:spcAft>
        <a:buFont typeface="Wingdings" panose="05000000000000000000" pitchFamily="2" charset="2"/>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hyperlink" Target="https://extrema.space/services/mobile_rotterdam/" TargetMode="External"/><Relationship Id="rId5"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hyperlink" Target="https://extrema.space/services/dashboard/login.htm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sz="3200" dirty="0" smtClean="0">
                <a:latin typeface="Calibri" panose="020F0502020204030204" pitchFamily="34" charset="0"/>
              </a:rPr>
              <a:t/>
            </a:r>
            <a:br>
              <a:rPr lang="nl-NL" sz="3200" dirty="0" smtClean="0">
                <a:latin typeface="Calibri" panose="020F0502020204030204" pitchFamily="34" charset="0"/>
              </a:rPr>
            </a:br>
            <a:r>
              <a:rPr lang="nl-NL" sz="3200" dirty="0" smtClean="0">
                <a:latin typeface="Calibri" panose="020F0502020204030204" pitchFamily="34" charset="0"/>
              </a:rPr>
              <a:t>de EXTREMA App</a:t>
            </a:r>
            <a:endParaRPr lang="nl-NL" sz="3200" dirty="0">
              <a:latin typeface="Calibri" panose="020F0502020204030204" pitchFamily="34" charset="0"/>
            </a:endParaRPr>
          </a:p>
        </p:txBody>
      </p:sp>
      <p:sp>
        <p:nvSpPr>
          <p:cNvPr id="3" name="Ondertitel 2"/>
          <p:cNvSpPr>
            <a:spLocks noGrp="1"/>
          </p:cNvSpPr>
          <p:nvPr>
            <p:ph type="subTitle" idx="1"/>
          </p:nvPr>
        </p:nvSpPr>
        <p:spPr>
          <a:xfrm>
            <a:off x="3563938" y="4305814"/>
            <a:ext cx="4814887" cy="1797619"/>
          </a:xfrm>
        </p:spPr>
        <p:txBody>
          <a:bodyPr>
            <a:normAutofit/>
          </a:bodyPr>
          <a:lstStyle/>
          <a:p>
            <a:r>
              <a:rPr lang="nl-NL" dirty="0">
                <a:solidFill>
                  <a:schemeClr val="tx1"/>
                </a:solidFill>
                <a:latin typeface="Calibri" panose="020F0502020204030204" pitchFamily="34" charset="0"/>
              </a:rPr>
              <a:t>d</a:t>
            </a:r>
            <a:r>
              <a:rPr lang="nl-NL" dirty="0" smtClean="0">
                <a:solidFill>
                  <a:schemeClr val="tx1"/>
                </a:solidFill>
                <a:latin typeface="Calibri" panose="020F0502020204030204" pitchFamily="34" charset="0"/>
              </a:rPr>
              <a:t>rs. Guusje Eggen, Medisch Milieukundig Adviseur</a:t>
            </a:r>
          </a:p>
          <a:p>
            <a:r>
              <a:rPr lang="nl-NL" dirty="0" smtClean="0">
                <a:solidFill>
                  <a:schemeClr val="tx1"/>
                </a:solidFill>
                <a:latin typeface="Calibri" panose="020F0502020204030204" pitchFamily="34" charset="0"/>
              </a:rPr>
              <a:t>GGD Rotterdam Rijnmond</a:t>
            </a:r>
          </a:p>
          <a:p>
            <a:endParaRPr lang="nl-NL" dirty="0" smtClean="0">
              <a:solidFill>
                <a:schemeClr val="tx1"/>
              </a:solidFill>
              <a:latin typeface="Calibri" panose="020F0502020204030204" pitchFamily="34" charset="0"/>
            </a:endParaRPr>
          </a:p>
          <a:p>
            <a:r>
              <a:rPr lang="nl-NL" dirty="0" smtClean="0">
                <a:solidFill>
                  <a:schemeClr val="tx1"/>
                </a:solidFill>
                <a:latin typeface="Calibri" panose="020F0502020204030204" pitchFamily="34" charset="0"/>
              </a:rPr>
              <a:t>Congres Hittestress</a:t>
            </a:r>
          </a:p>
          <a:p>
            <a:r>
              <a:rPr lang="nl-NL" dirty="0" smtClean="0">
                <a:solidFill>
                  <a:schemeClr val="tx1"/>
                </a:solidFill>
                <a:latin typeface="Calibri" panose="020F0502020204030204" pitchFamily="34" charset="0"/>
              </a:rPr>
              <a:t>25-06-2018</a:t>
            </a:r>
            <a:endParaRPr lang="nl-NL" dirty="0">
              <a:solidFill>
                <a:schemeClr val="tx1"/>
              </a:solidFill>
              <a:latin typeface="Calibri" panose="020F0502020204030204" pitchFamily="34" charset="0"/>
            </a:endParaRPr>
          </a:p>
          <a:p>
            <a:endParaRPr lang="nl-NL" dirty="0" smtClean="0">
              <a:solidFill>
                <a:schemeClr val="tx1"/>
              </a:solidFill>
              <a:latin typeface="Calibri" panose="020F0502020204030204" pitchFamily="34" charset="0"/>
            </a:endParaRPr>
          </a:p>
        </p:txBody>
      </p:sp>
    </p:spTree>
    <p:extLst>
      <p:ext uri="{BB962C8B-B14F-4D97-AF65-F5344CB8AC3E}">
        <p14:creationId xmlns:p14="http://schemas.microsoft.com/office/powerpoint/2010/main" val="281775246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Doel van de app</a:t>
            </a:r>
            <a:endParaRPr lang="nl-NL" dirty="0"/>
          </a:p>
        </p:txBody>
      </p:sp>
      <p:sp>
        <p:nvSpPr>
          <p:cNvPr id="3" name="Tijdelijke aanduiding voor inhoud 2"/>
          <p:cNvSpPr>
            <a:spLocks noGrp="1"/>
          </p:cNvSpPr>
          <p:nvPr>
            <p:ph idx="1"/>
          </p:nvPr>
        </p:nvSpPr>
        <p:spPr/>
        <p:txBody>
          <a:bodyPr/>
          <a:lstStyle/>
          <a:p>
            <a:r>
              <a:rPr lang="nl-NL" dirty="0" smtClean="0"/>
              <a:t>Bewustwording van risico op hittestress op een individueel niveau bevorderen.</a:t>
            </a:r>
          </a:p>
          <a:p>
            <a:r>
              <a:rPr lang="nl-NL" dirty="0" smtClean="0"/>
              <a:t>Direct handelingsperspectief “op locatie” bieden</a:t>
            </a:r>
          </a:p>
          <a:p>
            <a:endParaRPr lang="nl-NL" dirty="0"/>
          </a:p>
        </p:txBody>
      </p:sp>
    </p:spTree>
    <p:extLst>
      <p:ext uri="{BB962C8B-B14F-4D97-AF65-F5344CB8AC3E}">
        <p14:creationId xmlns:p14="http://schemas.microsoft.com/office/powerpoint/2010/main" val="30859176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Hoe werkt de app:</a:t>
            </a:r>
            <a:endParaRPr lang="nl-NL" dirty="0"/>
          </a:p>
        </p:txBody>
      </p:sp>
      <p:sp>
        <p:nvSpPr>
          <p:cNvPr id="3" name="Tijdelijke aanduiding voor inhoud 2"/>
          <p:cNvSpPr>
            <a:spLocks noGrp="1"/>
          </p:cNvSpPr>
          <p:nvPr>
            <p:ph idx="1"/>
          </p:nvPr>
        </p:nvSpPr>
        <p:spPr/>
        <p:txBody>
          <a:bodyPr/>
          <a:lstStyle/>
          <a:p>
            <a:r>
              <a:rPr lang="nl-NL" dirty="0" smtClean="0"/>
              <a:t>De App gebruikt:</a:t>
            </a:r>
          </a:p>
          <a:p>
            <a:pPr lvl="1"/>
            <a:r>
              <a:rPr lang="nl-NL" dirty="0" err="1" smtClean="0"/>
              <a:t>Satelietgegevens</a:t>
            </a:r>
            <a:r>
              <a:rPr lang="nl-NL" dirty="0" smtClean="0"/>
              <a:t> over temperatuur van de lucht, bodem en de luchtvochtigheid, </a:t>
            </a:r>
          </a:p>
          <a:p>
            <a:pPr lvl="1"/>
            <a:r>
              <a:rPr lang="nl-NL" dirty="0" smtClean="0"/>
              <a:t>Locatiegegevens,</a:t>
            </a:r>
          </a:p>
          <a:p>
            <a:pPr lvl="1"/>
            <a:r>
              <a:rPr lang="nl-NL" dirty="0"/>
              <a:t>L</a:t>
            </a:r>
            <a:r>
              <a:rPr lang="nl-NL" dirty="0" smtClean="0"/>
              <a:t>eeftijd, </a:t>
            </a:r>
          </a:p>
          <a:p>
            <a:pPr lvl="1"/>
            <a:r>
              <a:rPr lang="nl-NL" dirty="0" smtClean="0"/>
              <a:t>Geslacht, </a:t>
            </a:r>
          </a:p>
          <a:p>
            <a:pPr lvl="1"/>
            <a:r>
              <a:rPr lang="nl-NL" dirty="0" smtClean="0"/>
              <a:t>Gezondheidsstatus</a:t>
            </a:r>
          </a:p>
          <a:p>
            <a:endParaRPr lang="nl-NL" dirty="0"/>
          </a:p>
          <a:p>
            <a:r>
              <a:rPr lang="nl-NL" dirty="0" smtClean="0"/>
              <a:t>Hierna geeft de app je risico weer.</a:t>
            </a:r>
          </a:p>
          <a:p>
            <a:endParaRPr lang="nl-NL" dirty="0"/>
          </a:p>
          <a:p>
            <a:r>
              <a:rPr lang="nl-NL" dirty="0" smtClean="0"/>
              <a:t>Gebruikers kunnen ook een profiel aanmaken voor een vriend of familielid in de risicogroepen, en zo extra alert zijn tijdens warme perioden.</a:t>
            </a:r>
          </a:p>
        </p:txBody>
      </p:sp>
    </p:spTree>
    <p:extLst>
      <p:ext uri="{BB962C8B-B14F-4D97-AF65-F5344CB8AC3E}">
        <p14:creationId xmlns:p14="http://schemas.microsoft.com/office/powerpoint/2010/main" val="374632201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Demo</a:t>
            </a:r>
            <a:endParaRPr lang="nl-NL" dirty="0"/>
          </a:p>
        </p:txBody>
      </p:sp>
      <p:pic>
        <p:nvPicPr>
          <p:cNvPr id="4" name="Tijdelijke aanduiding voor inhoud 3">
            <a:hlinkClick r:id="rId2"/>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19138" y="805574"/>
            <a:ext cx="7658100" cy="3994663"/>
          </a:xfrm>
        </p:spPr>
      </p:pic>
      <p:pic>
        <p:nvPicPr>
          <p:cNvPr id="5" name="Afbeelding 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13021" y="3475100"/>
            <a:ext cx="1490779" cy="2650273"/>
          </a:xfrm>
          <a:prstGeom prst="rect">
            <a:avLst/>
          </a:prstGeom>
        </p:spPr>
      </p:pic>
    </p:spTree>
    <p:extLst>
      <p:ext uri="{BB962C8B-B14F-4D97-AF65-F5344CB8AC3E}">
        <p14:creationId xmlns:p14="http://schemas.microsoft.com/office/powerpoint/2010/main" val="224167832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Tips</a:t>
            </a:r>
            <a:endParaRPr lang="nl-NL" dirty="0"/>
          </a:p>
        </p:txBody>
      </p:sp>
      <p:sp>
        <p:nvSpPr>
          <p:cNvPr id="3" name="Tijdelijke aanduiding voor inhoud 2"/>
          <p:cNvSpPr>
            <a:spLocks noGrp="1"/>
          </p:cNvSpPr>
          <p:nvPr>
            <p:ph idx="1"/>
          </p:nvPr>
        </p:nvSpPr>
        <p:spPr>
          <a:xfrm>
            <a:off x="719138" y="746125"/>
            <a:ext cx="4420535" cy="5689600"/>
          </a:xfrm>
        </p:spPr>
        <p:txBody>
          <a:bodyPr/>
          <a:lstStyle/>
          <a:p>
            <a:r>
              <a:rPr lang="nl-NL" dirty="0" smtClean="0"/>
              <a:t>Sluit aan bij het Nationaal Hitteplan</a:t>
            </a:r>
          </a:p>
          <a:p>
            <a:r>
              <a:rPr lang="nl-NL" dirty="0" smtClean="0"/>
              <a:t>Daarbij verwijzen we mensen naar “koele plekken”. Dit zijn plekken waar op enige wijze verkoeling gezocht kan worden. Denk aan:</a:t>
            </a:r>
          </a:p>
          <a:p>
            <a:pPr lvl="1"/>
            <a:r>
              <a:rPr lang="nl-NL" dirty="0" smtClean="0"/>
              <a:t>Watertappunten</a:t>
            </a:r>
          </a:p>
          <a:p>
            <a:pPr lvl="1"/>
            <a:r>
              <a:rPr lang="nl-NL" dirty="0" smtClean="0"/>
              <a:t>Parken </a:t>
            </a:r>
          </a:p>
          <a:p>
            <a:pPr lvl="1"/>
            <a:r>
              <a:rPr lang="nl-NL" dirty="0" err="1" smtClean="0"/>
              <a:t>Fontijnen</a:t>
            </a:r>
            <a:endParaRPr lang="nl-NL" dirty="0" smtClean="0"/>
          </a:p>
          <a:p>
            <a:pPr lvl="1"/>
            <a:r>
              <a:rPr lang="nl-NL" dirty="0" smtClean="0"/>
              <a:t>Waterspeelplaatsen</a:t>
            </a:r>
          </a:p>
          <a:p>
            <a:pPr lvl="1"/>
            <a:r>
              <a:rPr lang="nl-NL" dirty="0" smtClean="0"/>
              <a:t>Kinderboerderijen</a:t>
            </a:r>
          </a:p>
          <a:p>
            <a:pPr lvl="1"/>
            <a:r>
              <a:rPr lang="nl-NL" dirty="0" smtClean="0"/>
              <a:t>Bioscopen</a:t>
            </a:r>
          </a:p>
          <a:p>
            <a:pPr lvl="1"/>
            <a:r>
              <a:rPr lang="nl-NL" dirty="0" smtClean="0"/>
              <a:t>Musea</a:t>
            </a:r>
          </a:p>
          <a:p>
            <a:pPr lvl="1"/>
            <a:r>
              <a:rPr lang="nl-NL" dirty="0" smtClean="0"/>
              <a:t>Etc.</a:t>
            </a:r>
          </a:p>
          <a:p>
            <a:endParaRPr lang="nl-NL" dirty="0"/>
          </a:p>
        </p:txBody>
      </p:sp>
      <p:grpSp>
        <p:nvGrpSpPr>
          <p:cNvPr id="9" name="Groep 8"/>
          <p:cNvGrpSpPr/>
          <p:nvPr/>
        </p:nvGrpSpPr>
        <p:grpSpPr>
          <a:xfrm>
            <a:off x="5139673" y="1109071"/>
            <a:ext cx="3237565" cy="5201104"/>
            <a:chOff x="160557" y="945520"/>
            <a:chExt cx="3237565" cy="5201104"/>
          </a:xfrm>
        </p:grpSpPr>
        <p:sp>
          <p:nvSpPr>
            <p:cNvPr id="4" name="Rechthoek 3"/>
            <p:cNvSpPr/>
            <p:nvPr/>
          </p:nvSpPr>
          <p:spPr>
            <a:xfrm>
              <a:off x="1353078" y="945520"/>
              <a:ext cx="2045044" cy="5201104"/>
            </a:xfrm>
            <a:prstGeom prst="rect">
              <a:avLst/>
            </a:prstGeom>
          </p:spPr>
          <p:txBody>
            <a:bodyPr wrap="square">
              <a:spAutoFit/>
            </a:bodyPr>
            <a:lstStyle/>
            <a:p>
              <a:pPr algn="just"/>
              <a:r>
                <a:rPr lang="nl-NL" sz="788" b="1" dirty="0">
                  <a:solidFill>
                    <a:schemeClr val="accent6">
                      <a:lumMod val="50000"/>
                    </a:schemeClr>
                  </a:solidFill>
                  <a:latin typeface="RijksoverheidSansText"/>
                </a:rPr>
                <a:t>Drink voldoende </a:t>
              </a:r>
              <a:r>
                <a:rPr lang="nl-NL" sz="788" dirty="0">
                  <a:solidFill>
                    <a:schemeClr val="accent6">
                      <a:lumMod val="50000"/>
                    </a:schemeClr>
                  </a:solidFill>
                  <a:latin typeface="RijksoverheidSansText"/>
                </a:rPr>
                <a:t>Zorg ervoor dat u voldoende drinkt, ook als u geen dorst heeft. U drinkt te weinig als u minder plast dan gebruikelijk of als de urine donker van kleur is. Bedenk dat u ook ongemerkt veel vocht verliest door transpiratie. Matig het gebruik van alcohol.</a:t>
              </a:r>
            </a:p>
            <a:p>
              <a:pPr algn="just"/>
              <a:r>
                <a:rPr lang="nl-NL" sz="750" b="1" dirty="0">
                  <a:solidFill>
                    <a:schemeClr val="accent6">
                      <a:lumMod val="75000"/>
                    </a:schemeClr>
                  </a:solidFill>
                  <a:latin typeface="RijksoverheidSansText"/>
                </a:rPr>
                <a:t>TIP: </a:t>
              </a:r>
              <a:r>
                <a:rPr lang="nl-NL" sz="750" dirty="0">
                  <a:solidFill>
                    <a:schemeClr val="accent6">
                      <a:lumMod val="75000"/>
                    </a:schemeClr>
                  </a:solidFill>
                  <a:latin typeface="RijksoverheidSansText"/>
                </a:rPr>
                <a:t>Zorg dat u altijd een flesje water bij de hand hebt, zeker als u naar buiten gaat of met de auto op pad gaat.</a:t>
              </a:r>
            </a:p>
            <a:p>
              <a:pPr algn="just"/>
              <a:endParaRPr lang="nl-NL" sz="750" dirty="0">
                <a:solidFill>
                  <a:schemeClr val="accent6">
                    <a:lumMod val="75000"/>
                  </a:schemeClr>
                </a:solidFill>
                <a:latin typeface="RijksoverheidSansText"/>
              </a:endParaRPr>
            </a:p>
            <a:p>
              <a:pPr algn="just"/>
              <a:r>
                <a:rPr lang="nl-NL" sz="788" b="1" dirty="0">
                  <a:solidFill>
                    <a:schemeClr val="accent6">
                      <a:lumMod val="50000"/>
                    </a:schemeClr>
                  </a:solidFill>
                  <a:latin typeface="RijksoverheidSansText"/>
                </a:rPr>
                <a:t>Houd uzelf koel </a:t>
              </a:r>
              <a:r>
                <a:rPr lang="nl-NL" sz="788" dirty="0">
                  <a:solidFill>
                    <a:schemeClr val="accent6">
                      <a:lumMod val="50000"/>
                    </a:schemeClr>
                  </a:solidFill>
                  <a:latin typeface="RijksoverheidSansText"/>
                </a:rPr>
                <a:t>Draag dunne kleding. Blijf in de schaduw en beperk lichamelijke inspanning in de middag (tussen 12 en 16 uur).</a:t>
              </a:r>
            </a:p>
            <a:p>
              <a:pPr algn="just"/>
              <a:r>
                <a:rPr lang="nl-NL" sz="750" b="1" dirty="0">
                  <a:solidFill>
                    <a:schemeClr val="accent6">
                      <a:lumMod val="75000"/>
                    </a:schemeClr>
                  </a:solidFill>
                  <a:latin typeface="RijksoverheidSansText"/>
                </a:rPr>
                <a:t>TIP: </a:t>
              </a:r>
              <a:r>
                <a:rPr lang="nl-NL" sz="750" dirty="0">
                  <a:solidFill>
                    <a:schemeClr val="accent6">
                      <a:lumMod val="75000"/>
                    </a:schemeClr>
                  </a:solidFill>
                  <a:latin typeface="RijksoverheidSansText"/>
                </a:rPr>
                <a:t>Maak gebruik van de koelere ochtend en avond voor uw boodschappen of wandeling. Neem een (voeten)bad of douche. Zoek verkoeling onder een boom of bij water en slaap niet onder een te warme deken.</a:t>
              </a:r>
            </a:p>
            <a:p>
              <a:pPr algn="just"/>
              <a:endParaRPr lang="nl-NL" sz="750" dirty="0">
                <a:solidFill>
                  <a:schemeClr val="accent6">
                    <a:lumMod val="75000"/>
                  </a:schemeClr>
                </a:solidFill>
                <a:latin typeface="RijksoverheidSansText"/>
              </a:endParaRPr>
            </a:p>
            <a:p>
              <a:pPr algn="just"/>
              <a:r>
                <a:rPr lang="nl-NL" sz="788" b="1" dirty="0">
                  <a:solidFill>
                    <a:schemeClr val="accent6">
                      <a:lumMod val="50000"/>
                    </a:schemeClr>
                  </a:solidFill>
                  <a:latin typeface="RijksoverheidSansText"/>
                </a:rPr>
                <a:t>Houd uw woning koel </a:t>
              </a:r>
              <a:r>
                <a:rPr lang="nl-NL" sz="788" dirty="0">
                  <a:solidFill>
                    <a:schemeClr val="accent6">
                      <a:lumMod val="50000"/>
                    </a:schemeClr>
                  </a:solidFill>
                  <a:latin typeface="RijksoverheidSansText"/>
                </a:rPr>
                <a:t>Opwarming van de woning kan worden beperkt door tijdig gebruik te maken van zonwering, ventilator of, indien aanwezig, airconditioning. Zorg voor continue ventilatie door ventilatieroosters open te houden of ramen op een kier te zetten.</a:t>
              </a:r>
            </a:p>
            <a:p>
              <a:pPr algn="just"/>
              <a:r>
                <a:rPr lang="nl-NL" sz="750" b="1" dirty="0">
                  <a:solidFill>
                    <a:schemeClr val="accent6">
                      <a:lumMod val="75000"/>
                    </a:schemeClr>
                  </a:solidFill>
                  <a:latin typeface="RijksoverheidSansText"/>
                </a:rPr>
                <a:t>TIP: </a:t>
              </a:r>
              <a:r>
                <a:rPr lang="nl-NL" sz="750" dirty="0">
                  <a:solidFill>
                    <a:schemeClr val="accent6">
                      <a:lumMod val="75000"/>
                    </a:schemeClr>
                  </a:solidFill>
                  <a:latin typeface="RijksoverheidSansText"/>
                </a:rPr>
                <a:t>Zorg voor extra frisse lucht door het openen van ramen en/of deuren op tijdstippen dat het buiten koeler is, zoals ‘s avonds, ‘s nachts en ‘s </a:t>
              </a:r>
              <a:r>
                <a:rPr lang="nl-NL" sz="750" dirty="0" smtClean="0">
                  <a:solidFill>
                    <a:schemeClr val="accent6">
                      <a:lumMod val="75000"/>
                    </a:schemeClr>
                  </a:solidFill>
                  <a:latin typeface="RijksoverheidSansText"/>
                </a:rPr>
                <a:t>ochtends.</a:t>
              </a:r>
              <a:endParaRPr lang="nl-NL" sz="750" dirty="0">
                <a:solidFill>
                  <a:schemeClr val="accent6">
                    <a:lumMod val="75000"/>
                  </a:schemeClr>
                </a:solidFill>
                <a:latin typeface="RijksoverheidSansText"/>
              </a:endParaRPr>
            </a:p>
            <a:p>
              <a:pPr algn="just"/>
              <a:endParaRPr lang="nl-NL" sz="750" dirty="0">
                <a:solidFill>
                  <a:schemeClr val="accent6">
                    <a:lumMod val="75000"/>
                  </a:schemeClr>
                </a:solidFill>
                <a:latin typeface="RijksoverheidSansText"/>
              </a:endParaRPr>
            </a:p>
            <a:p>
              <a:pPr algn="just"/>
              <a:r>
                <a:rPr lang="nl-NL" sz="788" b="1" dirty="0">
                  <a:solidFill>
                    <a:schemeClr val="accent6">
                      <a:lumMod val="50000"/>
                    </a:schemeClr>
                  </a:solidFill>
                  <a:latin typeface="RijksoverheidSansText"/>
                </a:rPr>
                <a:t>Zorg voor elkaar </a:t>
              </a:r>
              <a:r>
                <a:rPr lang="nl-NL" sz="788" dirty="0">
                  <a:solidFill>
                    <a:schemeClr val="accent6">
                      <a:lumMod val="50000"/>
                    </a:schemeClr>
                  </a:solidFill>
                  <a:latin typeface="RijksoverheidSansText"/>
                </a:rPr>
                <a:t>Let bij warm weer extra op mensen in uw omgeving die misschien uw hulp kunnen gebruiken. Dat geldt des te meer tijdens de vakantieperiode, wanneer familieleden en verzorgenden weg kunnen zijn.</a:t>
              </a:r>
            </a:p>
            <a:p>
              <a:pPr algn="just"/>
              <a:r>
                <a:rPr lang="nl-NL" sz="750" b="1" dirty="0">
                  <a:solidFill>
                    <a:schemeClr val="accent6">
                      <a:lumMod val="75000"/>
                    </a:schemeClr>
                  </a:solidFill>
                  <a:latin typeface="RijksoverheidSansText"/>
                </a:rPr>
                <a:t>TIP: </a:t>
              </a:r>
              <a:r>
                <a:rPr lang="nl-NL" sz="750" dirty="0">
                  <a:solidFill>
                    <a:schemeClr val="accent6">
                      <a:lumMod val="75000"/>
                    </a:schemeClr>
                  </a:solidFill>
                  <a:latin typeface="RijksoverheidSansText"/>
                </a:rPr>
                <a:t>Let extra op elkaar bij warm weer en steek een helpende hand toe.</a:t>
              </a:r>
              <a:endParaRPr lang="nl-NL" sz="750" dirty="0">
                <a:solidFill>
                  <a:schemeClr val="accent6">
                    <a:lumMod val="75000"/>
                  </a:schemeClr>
                </a:solidFill>
              </a:endParaRPr>
            </a:p>
          </p:txBody>
        </p:sp>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389" y="1047652"/>
              <a:ext cx="955097" cy="955097"/>
            </a:xfrm>
            <a:prstGeom prst="rect">
              <a:avLst/>
            </a:prstGeom>
          </p:spPr>
        </p:pic>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557" y="2438432"/>
              <a:ext cx="1043348" cy="1043348"/>
            </a:xfrm>
            <a:prstGeom prst="rect">
              <a:avLst/>
            </a:prstGeom>
          </p:spPr>
        </p:pic>
        <p:pic>
          <p:nvPicPr>
            <p:cNvPr id="7" name="Afbeelding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8056" y="3808571"/>
              <a:ext cx="927765" cy="940830"/>
            </a:xfrm>
            <a:prstGeom prst="rect">
              <a:avLst/>
            </a:prstGeom>
          </p:spPr>
        </p:pic>
        <p:pic>
          <p:nvPicPr>
            <p:cNvPr id="8" name="Afbeelding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4509" y="5185084"/>
              <a:ext cx="854860" cy="854860"/>
            </a:xfrm>
            <a:prstGeom prst="rect">
              <a:avLst/>
            </a:prstGeom>
          </p:spPr>
        </p:pic>
      </p:grpSp>
    </p:spTree>
    <p:extLst>
      <p:ext uri="{BB962C8B-B14F-4D97-AF65-F5344CB8AC3E}">
        <p14:creationId xmlns:p14="http://schemas.microsoft.com/office/powerpoint/2010/main" val="6078887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pPr marL="0" indent="0" algn="ctr">
              <a:buNone/>
            </a:pPr>
            <a:endParaRPr lang="nl-NL" sz="4000" dirty="0" smtClean="0"/>
          </a:p>
          <a:p>
            <a:pPr marL="0" indent="0" algn="ctr">
              <a:buNone/>
            </a:pPr>
            <a:endParaRPr lang="nl-NL" sz="4000" dirty="0"/>
          </a:p>
          <a:p>
            <a:pPr marL="0" indent="0" algn="ctr">
              <a:buNone/>
            </a:pPr>
            <a:endParaRPr lang="nl-NL" sz="4000" dirty="0" smtClean="0"/>
          </a:p>
          <a:p>
            <a:pPr marL="0" indent="0" algn="ctr">
              <a:buNone/>
            </a:pPr>
            <a:endParaRPr lang="nl-NL" sz="4000" dirty="0"/>
          </a:p>
          <a:p>
            <a:pPr marL="0" indent="0" algn="ctr">
              <a:buNone/>
            </a:pPr>
            <a:r>
              <a:rPr lang="nl-NL" sz="4000" dirty="0" smtClean="0"/>
              <a:t>Vragen?</a:t>
            </a:r>
            <a:endParaRPr lang="nl-NL" sz="4000" dirty="0"/>
          </a:p>
        </p:txBody>
      </p:sp>
    </p:spTree>
    <p:extLst>
      <p:ext uri="{BB962C8B-B14F-4D97-AF65-F5344CB8AC3E}">
        <p14:creationId xmlns:p14="http://schemas.microsoft.com/office/powerpoint/2010/main" val="88985676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hemaGGD">
  <a:themeElements>
    <a:clrScheme name="GemeenteRotterdam_P 1">
      <a:dk1>
        <a:srgbClr val="0B1966"/>
      </a:dk1>
      <a:lt1>
        <a:srgbClr val="FFFFFF"/>
      </a:lt1>
      <a:dk2>
        <a:srgbClr val="FFFFFF"/>
      </a:dk2>
      <a:lt2>
        <a:srgbClr val="000000"/>
      </a:lt2>
      <a:accent1>
        <a:srgbClr val="18933C"/>
      </a:accent1>
      <a:accent2>
        <a:srgbClr val="1833D4"/>
      </a:accent2>
      <a:accent3>
        <a:srgbClr val="FFFFFF"/>
      </a:accent3>
      <a:accent4>
        <a:srgbClr val="081456"/>
      </a:accent4>
      <a:accent5>
        <a:srgbClr val="ABC8AF"/>
      </a:accent5>
      <a:accent6>
        <a:srgbClr val="152DC0"/>
      </a:accent6>
      <a:hlink>
        <a:srgbClr val="1FC14D"/>
      </a:hlink>
      <a:folHlink>
        <a:srgbClr val="6B7EEF"/>
      </a:folHlink>
    </a:clrScheme>
    <a:fontScheme name="GemeenteRotterdam_P">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nl-NL" altLang="nl-NL"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nl-NL" altLang="nl-NL"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GemeenteRotterdam_P 1">
        <a:dk1>
          <a:srgbClr val="0B1966"/>
        </a:dk1>
        <a:lt1>
          <a:srgbClr val="FFFFFF"/>
        </a:lt1>
        <a:dk2>
          <a:srgbClr val="FFFFFF"/>
        </a:dk2>
        <a:lt2>
          <a:srgbClr val="000000"/>
        </a:lt2>
        <a:accent1>
          <a:srgbClr val="18933C"/>
        </a:accent1>
        <a:accent2>
          <a:srgbClr val="1833D4"/>
        </a:accent2>
        <a:accent3>
          <a:srgbClr val="FFFFFF"/>
        </a:accent3>
        <a:accent4>
          <a:srgbClr val="081456"/>
        </a:accent4>
        <a:accent5>
          <a:srgbClr val="ABC8AF"/>
        </a:accent5>
        <a:accent6>
          <a:srgbClr val="152DC0"/>
        </a:accent6>
        <a:hlink>
          <a:srgbClr val="1FC14D"/>
        </a:hlink>
        <a:folHlink>
          <a:srgbClr val="6B7EE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ThemaGGD" id="{6373EC46-CC85-49D6-B0BD-365253F9C583}" vid="{8AB04639-5BCB-42B5-A916-D4D9149334E8}"/>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ThemaGGD</Template>
  <TotalTime>1088</TotalTime>
  <Words>426</Words>
  <Application>Microsoft Macintosh PowerPoint</Application>
  <PresentationFormat>Diavoorstelling (4:3)</PresentationFormat>
  <Paragraphs>48</Paragraphs>
  <Slides>6</Slides>
  <Notes>0</Notes>
  <HiddenSlides>0</HiddenSlides>
  <MMClips>0</MMClips>
  <ScaleCrop>false</ScaleCrop>
  <HeadingPairs>
    <vt:vector size="4" baseType="variant">
      <vt:variant>
        <vt:lpstr>Thema</vt:lpstr>
      </vt:variant>
      <vt:variant>
        <vt:i4>1</vt:i4>
      </vt:variant>
      <vt:variant>
        <vt:lpstr>Diatitels</vt:lpstr>
      </vt:variant>
      <vt:variant>
        <vt:i4>6</vt:i4>
      </vt:variant>
    </vt:vector>
  </HeadingPairs>
  <TitlesOfParts>
    <vt:vector size="7" baseType="lpstr">
      <vt:lpstr>ThemaGGD</vt:lpstr>
      <vt:lpstr> de EXTREMA App</vt:lpstr>
      <vt:lpstr>Doel van de app</vt:lpstr>
      <vt:lpstr>Hoe werkt de app:</vt:lpstr>
      <vt:lpstr>Demo</vt:lpstr>
      <vt:lpstr>Tips</vt:lpstr>
      <vt:lpstr>PowerPoint-presentatie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 is een risico?</dc:title>
  <dc:creator>Vendrig-de Punder Y.M.R. (Yvonne)</dc:creator>
  <cp:lastModifiedBy>Madeleen Helmer</cp:lastModifiedBy>
  <cp:revision>51</cp:revision>
  <dcterms:created xsi:type="dcterms:W3CDTF">2016-09-09T09:06:59Z</dcterms:created>
  <dcterms:modified xsi:type="dcterms:W3CDTF">2018-06-25T11:05:52Z</dcterms:modified>
</cp:coreProperties>
</file>