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72" r:id="rId2"/>
  </p:sldMasterIdLst>
  <p:notesMasterIdLst>
    <p:notesMasterId r:id="rId64"/>
  </p:notesMasterIdLst>
  <p:sldIdLst>
    <p:sldId id="461" r:id="rId3"/>
    <p:sldId id="256" r:id="rId4"/>
    <p:sldId id="462" r:id="rId5"/>
    <p:sldId id="316" r:id="rId6"/>
    <p:sldId id="390" r:id="rId7"/>
    <p:sldId id="271" r:id="rId8"/>
    <p:sldId id="1301" r:id="rId9"/>
    <p:sldId id="1302" r:id="rId10"/>
    <p:sldId id="324" r:id="rId11"/>
    <p:sldId id="389" r:id="rId12"/>
    <p:sldId id="259" r:id="rId13"/>
    <p:sldId id="295" r:id="rId14"/>
    <p:sldId id="269" r:id="rId15"/>
    <p:sldId id="298" r:id="rId16"/>
    <p:sldId id="272" r:id="rId17"/>
    <p:sldId id="460" r:id="rId18"/>
    <p:sldId id="301" r:id="rId19"/>
    <p:sldId id="263" r:id="rId20"/>
    <p:sldId id="465" r:id="rId21"/>
    <p:sldId id="265" r:id="rId22"/>
    <p:sldId id="303" r:id="rId23"/>
    <p:sldId id="261" r:id="rId24"/>
    <p:sldId id="260" r:id="rId25"/>
    <p:sldId id="289" r:id="rId26"/>
    <p:sldId id="294" r:id="rId27"/>
    <p:sldId id="300" r:id="rId28"/>
    <p:sldId id="274" r:id="rId29"/>
    <p:sldId id="266" r:id="rId30"/>
    <p:sldId id="280" r:id="rId31"/>
    <p:sldId id="282" r:id="rId32"/>
    <p:sldId id="296" r:id="rId33"/>
    <p:sldId id="1289" r:id="rId34"/>
    <p:sldId id="1292" r:id="rId35"/>
    <p:sldId id="1293" r:id="rId36"/>
    <p:sldId id="1294" r:id="rId37"/>
    <p:sldId id="1295" r:id="rId38"/>
    <p:sldId id="1286" r:id="rId39"/>
    <p:sldId id="1272" r:id="rId40"/>
    <p:sldId id="1266" r:id="rId41"/>
    <p:sldId id="1268" r:id="rId42"/>
    <p:sldId id="1274" r:id="rId43"/>
    <p:sldId id="1276" r:id="rId44"/>
    <p:sldId id="1275" r:id="rId45"/>
    <p:sldId id="1205" r:id="rId46"/>
    <p:sldId id="1273" r:id="rId47"/>
    <p:sldId id="1290" r:id="rId48"/>
    <p:sldId id="1291" r:id="rId49"/>
    <p:sldId id="1281" r:id="rId50"/>
    <p:sldId id="1282" r:id="rId51"/>
    <p:sldId id="1279" r:id="rId52"/>
    <p:sldId id="1283" r:id="rId53"/>
    <p:sldId id="1296" r:id="rId54"/>
    <p:sldId id="1297" r:id="rId55"/>
    <p:sldId id="1277" r:id="rId56"/>
    <p:sldId id="257" r:id="rId57"/>
    <p:sldId id="1285" r:id="rId58"/>
    <p:sldId id="1298" r:id="rId59"/>
    <p:sldId id="1299" r:id="rId60"/>
    <p:sldId id="1278" r:id="rId61"/>
    <p:sldId id="1287" r:id="rId62"/>
    <p:sldId id="1288" r:id="rId6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Geen stijl, gee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83" d="100"/>
          <a:sy n="83" d="100"/>
        </p:scale>
        <p:origin x="86" y="120"/>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4B3D19C-E554-421A-8330-FB8FBF01D318}" type="doc">
      <dgm:prSet loTypeId="urn:microsoft.com/office/officeart/2005/8/layout/process1" loCatId="process" qsTypeId="urn:microsoft.com/office/officeart/2005/8/quickstyle/3d5" qsCatId="3D" csTypeId="urn:microsoft.com/office/officeart/2005/8/colors/accent1_2" csCatId="accent1" phldr="1"/>
      <dgm:spPr/>
    </dgm:pt>
    <dgm:pt modelId="{3C18841D-5231-4CEE-ABAF-F2143B4C384C}">
      <dgm:prSet phldrT="[Tekst]"/>
      <dgm:spPr/>
      <dgm:t>
        <a:bodyPr/>
        <a:lstStyle/>
        <a:p>
          <a:r>
            <a:rPr lang="nl-NL" b="1" dirty="0"/>
            <a:t>Lezing</a:t>
          </a:r>
        </a:p>
      </dgm:t>
    </dgm:pt>
    <dgm:pt modelId="{4B4A7AFA-58A5-4B2B-9544-E1E322825163}" type="parTrans" cxnId="{4EBC291F-198C-4AF3-97A5-32675452ED40}">
      <dgm:prSet/>
      <dgm:spPr/>
      <dgm:t>
        <a:bodyPr/>
        <a:lstStyle/>
        <a:p>
          <a:endParaRPr lang="nl-NL"/>
        </a:p>
      </dgm:t>
    </dgm:pt>
    <dgm:pt modelId="{776864C7-462A-4835-B453-F0644E8D4C50}" type="sibTrans" cxnId="{4EBC291F-198C-4AF3-97A5-32675452ED40}">
      <dgm:prSet/>
      <dgm:spPr/>
      <dgm:t>
        <a:bodyPr/>
        <a:lstStyle/>
        <a:p>
          <a:endParaRPr lang="nl-NL"/>
        </a:p>
      </dgm:t>
    </dgm:pt>
    <dgm:pt modelId="{DC009C8C-9B42-4816-AEE4-336E6631FA34}">
      <dgm:prSet phldrT="[Tekst]"/>
      <dgm:spPr/>
      <dgm:t>
        <a:bodyPr/>
        <a:lstStyle/>
        <a:p>
          <a:r>
            <a:rPr lang="nl-NL" b="1" dirty="0"/>
            <a:t>Stelling</a:t>
          </a:r>
          <a:r>
            <a:rPr lang="nl-NL" dirty="0"/>
            <a:t> </a:t>
          </a:r>
        </a:p>
      </dgm:t>
    </dgm:pt>
    <dgm:pt modelId="{11D19E5D-2BCC-403D-8DDB-23B2C465FC51}" type="parTrans" cxnId="{B608C1E3-4523-4539-A450-4B794F78AA41}">
      <dgm:prSet/>
      <dgm:spPr/>
      <dgm:t>
        <a:bodyPr/>
        <a:lstStyle/>
        <a:p>
          <a:endParaRPr lang="nl-NL"/>
        </a:p>
      </dgm:t>
    </dgm:pt>
    <dgm:pt modelId="{5849C93C-2FC4-4036-B3A1-258EEA40DF52}" type="sibTrans" cxnId="{B608C1E3-4523-4539-A450-4B794F78AA41}">
      <dgm:prSet/>
      <dgm:spPr/>
      <dgm:t>
        <a:bodyPr/>
        <a:lstStyle/>
        <a:p>
          <a:endParaRPr lang="nl-NL"/>
        </a:p>
      </dgm:t>
    </dgm:pt>
    <dgm:pt modelId="{6797A2B7-7F48-4B5D-A5D6-0D838CE10AC1}">
      <dgm:prSet phldrT="[Tekst]"/>
      <dgm:spPr/>
      <dgm:t>
        <a:bodyPr/>
        <a:lstStyle/>
        <a:p>
          <a:r>
            <a:rPr lang="nl-NL" b="1" dirty="0"/>
            <a:t>Stemmen!</a:t>
          </a:r>
        </a:p>
      </dgm:t>
    </dgm:pt>
    <dgm:pt modelId="{8293599A-D935-4322-B334-F9340840EF91}" type="parTrans" cxnId="{387B4E66-9393-44A8-B7F2-ADA825C9830A}">
      <dgm:prSet/>
      <dgm:spPr/>
      <dgm:t>
        <a:bodyPr/>
        <a:lstStyle/>
        <a:p>
          <a:endParaRPr lang="nl-NL"/>
        </a:p>
      </dgm:t>
    </dgm:pt>
    <dgm:pt modelId="{055B9F3D-4FAC-4E31-BB81-F78ADBCEE1E1}" type="sibTrans" cxnId="{387B4E66-9393-44A8-B7F2-ADA825C9830A}">
      <dgm:prSet/>
      <dgm:spPr/>
      <dgm:t>
        <a:bodyPr/>
        <a:lstStyle/>
        <a:p>
          <a:endParaRPr lang="nl-NL"/>
        </a:p>
      </dgm:t>
    </dgm:pt>
    <dgm:pt modelId="{60569585-2A16-4C9E-94F9-1255492DE1FD}" type="pres">
      <dgm:prSet presAssocID="{F4B3D19C-E554-421A-8330-FB8FBF01D318}" presName="Name0" presStyleCnt="0">
        <dgm:presLayoutVars>
          <dgm:dir/>
          <dgm:resizeHandles val="exact"/>
        </dgm:presLayoutVars>
      </dgm:prSet>
      <dgm:spPr/>
    </dgm:pt>
    <dgm:pt modelId="{F82B9C72-2DEA-424E-9837-9F0D814B272C}" type="pres">
      <dgm:prSet presAssocID="{3C18841D-5231-4CEE-ABAF-F2143B4C384C}" presName="node" presStyleLbl="node1" presStyleIdx="0" presStyleCnt="3">
        <dgm:presLayoutVars>
          <dgm:bulletEnabled val="1"/>
        </dgm:presLayoutVars>
      </dgm:prSet>
      <dgm:spPr/>
      <dgm:t>
        <a:bodyPr/>
        <a:lstStyle/>
        <a:p>
          <a:endParaRPr lang="en-US"/>
        </a:p>
      </dgm:t>
    </dgm:pt>
    <dgm:pt modelId="{45701268-45D2-4952-A344-94E82C8D6286}" type="pres">
      <dgm:prSet presAssocID="{776864C7-462A-4835-B453-F0644E8D4C50}" presName="sibTrans" presStyleLbl="sibTrans2D1" presStyleIdx="0" presStyleCnt="2"/>
      <dgm:spPr/>
      <dgm:t>
        <a:bodyPr/>
        <a:lstStyle/>
        <a:p>
          <a:endParaRPr lang="en-US"/>
        </a:p>
      </dgm:t>
    </dgm:pt>
    <dgm:pt modelId="{374952C6-D3F4-411E-B4C4-759C4D3D6BA7}" type="pres">
      <dgm:prSet presAssocID="{776864C7-462A-4835-B453-F0644E8D4C50}" presName="connectorText" presStyleLbl="sibTrans2D1" presStyleIdx="0" presStyleCnt="2"/>
      <dgm:spPr/>
      <dgm:t>
        <a:bodyPr/>
        <a:lstStyle/>
        <a:p>
          <a:endParaRPr lang="en-US"/>
        </a:p>
      </dgm:t>
    </dgm:pt>
    <dgm:pt modelId="{8AEDA9C0-5C4C-49AF-863D-9481A701A92D}" type="pres">
      <dgm:prSet presAssocID="{DC009C8C-9B42-4816-AEE4-336E6631FA34}" presName="node" presStyleLbl="node1" presStyleIdx="1" presStyleCnt="3">
        <dgm:presLayoutVars>
          <dgm:bulletEnabled val="1"/>
        </dgm:presLayoutVars>
      </dgm:prSet>
      <dgm:spPr/>
      <dgm:t>
        <a:bodyPr/>
        <a:lstStyle/>
        <a:p>
          <a:endParaRPr lang="en-US"/>
        </a:p>
      </dgm:t>
    </dgm:pt>
    <dgm:pt modelId="{207F0289-AD15-4695-90D9-872F530980C8}" type="pres">
      <dgm:prSet presAssocID="{5849C93C-2FC4-4036-B3A1-258EEA40DF52}" presName="sibTrans" presStyleLbl="sibTrans2D1" presStyleIdx="1" presStyleCnt="2"/>
      <dgm:spPr/>
      <dgm:t>
        <a:bodyPr/>
        <a:lstStyle/>
        <a:p>
          <a:endParaRPr lang="en-US"/>
        </a:p>
      </dgm:t>
    </dgm:pt>
    <dgm:pt modelId="{FC8E22FE-5F34-49B9-96E1-F5A61E08E4FD}" type="pres">
      <dgm:prSet presAssocID="{5849C93C-2FC4-4036-B3A1-258EEA40DF52}" presName="connectorText" presStyleLbl="sibTrans2D1" presStyleIdx="1" presStyleCnt="2"/>
      <dgm:spPr/>
      <dgm:t>
        <a:bodyPr/>
        <a:lstStyle/>
        <a:p>
          <a:endParaRPr lang="en-US"/>
        </a:p>
      </dgm:t>
    </dgm:pt>
    <dgm:pt modelId="{C4E619C1-ECBC-4E06-B435-E8A50C5AFE04}" type="pres">
      <dgm:prSet presAssocID="{6797A2B7-7F48-4B5D-A5D6-0D838CE10AC1}" presName="node" presStyleLbl="node1" presStyleIdx="2" presStyleCnt="3">
        <dgm:presLayoutVars>
          <dgm:bulletEnabled val="1"/>
        </dgm:presLayoutVars>
      </dgm:prSet>
      <dgm:spPr/>
      <dgm:t>
        <a:bodyPr/>
        <a:lstStyle/>
        <a:p>
          <a:endParaRPr lang="en-US"/>
        </a:p>
      </dgm:t>
    </dgm:pt>
  </dgm:ptLst>
  <dgm:cxnLst>
    <dgm:cxn modelId="{6BA2E935-FBD1-48EE-81B4-FBB9259E3F58}" type="presOf" srcId="{3C18841D-5231-4CEE-ABAF-F2143B4C384C}" destId="{F82B9C72-2DEA-424E-9837-9F0D814B272C}" srcOrd="0" destOrd="0" presId="urn:microsoft.com/office/officeart/2005/8/layout/process1"/>
    <dgm:cxn modelId="{E61000A9-23BC-4A6A-922D-414A48AA02FD}" type="presOf" srcId="{5849C93C-2FC4-4036-B3A1-258EEA40DF52}" destId="{FC8E22FE-5F34-49B9-96E1-F5A61E08E4FD}" srcOrd="1" destOrd="0" presId="urn:microsoft.com/office/officeart/2005/8/layout/process1"/>
    <dgm:cxn modelId="{243E1B16-DB3E-4A2D-9E12-D79CD8D33936}" type="presOf" srcId="{776864C7-462A-4835-B453-F0644E8D4C50}" destId="{45701268-45D2-4952-A344-94E82C8D6286}" srcOrd="0" destOrd="0" presId="urn:microsoft.com/office/officeart/2005/8/layout/process1"/>
    <dgm:cxn modelId="{62345485-55E6-4DAC-A3A3-F2D8D0A888B3}" type="presOf" srcId="{DC009C8C-9B42-4816-AEE4-336E6631FA34}" destId="{8AEDA9C0-5C4C-49AF-863D-9481A701A92D}" srcOrd="0" destOrd="0" presId="urn:microsoft.com/office/officeart/2005/8/layout/process1"/>
    <dgm:cxn modelId="{0D42B9FC-6E3B-4ED1-A484-26B90C1B10E7}" type="presOf" srcId="{5849C93C-2FC4-4036-B3A1-258EEA40DF52}" destId="{207F0289-AD15-4695-90D9-872F530980C8}" srcOrd="0" destOrd="0" presId="urn:microsoft.com/office/officeart/2005/8/layout/process1"/>
    <dgm:cxn modelId="{387B4E66-9393-44A8-B7F2-ADA825C9830A}" srcId="{F4B3D19C-E554-421A-8330-FB8FBF01D318}" destId="{6797A2B7-7F48-4B5D-A5D6-0D838CE10AC1}" srcOrd="2" destOrd="0" parTransId="{8293599A-D935-4322-B334-F9340840EF91}" sibTransId="{055B9F3D-4FAC-4E31-BB81-F78ADBCEE1E1}"/>
    <dgm:cxn modelId="{853E191D-9FFB-46B4-8984-57E00D7EBE5A}" type="presOf" srcId="{6797A2B7-7F48-4B5D-A5D6-0D838CE10AC1}" destId="{C4E619C1-ECBC-4E06-B435-E8A50C5AFE04}" srcOrd="0" destOrd="0" presId="urn:microsoft.com/office/officeart/2005/8/layout/process1"/>
    <dgm:cxn modelId="{4EBC291F-198C-4AF3-97A5-32675452ED40}" srcId="{F4B3D19C-E554-421A-8330-FB8FBF01D318}" destId="{3C18841D-5231-4CEE-ABAF-F2143B4C384C}" srcOrd="0" destOrd="0" parTransId="{4B4A7AFA-58A5-4B2B-9544-E1E322825163}" sibTransId="{776864C7-462A-4835-B453-F0644E8D4C50}"/>
    <dgm:cxn modelId="{E5F8C86B-4F27-4049-BAF5-EBA93BFAB086}" type="presOf" srcId="{F4B3D19C-E554-421A-8330-FB8FBF01D318}" destId="{60569585-2A16-4C9E-94F9-1255492DE1FD}" srcOrd="0" destOrd="0" presId="urn:microsoft.com/office/officeart/2005/8/layout/process1"/>
    <dgm:cxn modelId="{5F7F2BB8-AD1D-4F23-9FE8-63A69522D738}" type="presOf" srcId="{776864C7-462A-4835-B453-F0644E8D4C50}" destId="{374952C6-D3F4-411E-B4C4-759C4D3D6BA7}" srcOrd="1" destOrd="0" presId="urn:microsoft.com/office/officeart/2005/8/layout/process1"/>
    <dgm:cxn modelId="{B608C1E3-4523-4539-A450-4B794F78AA41}" srcId="{F4B3D19C-E554-421A-8330-FB8FBF01D318}" destId="{DC009C8C-9B42-4816-AEE4-336E6631FA34}" srcOrd="1" destOrd="0" parTransId="{11D19E5D-2BCC-403D-8DDB-23B2C465FC51}" sibTransId="{5849C93C-2FC4-4036-B3A1-258EEA40DF52}"/>
    <dgm:cxn modelId="{AF4D92EF-1019-457B-910C-322CF86A70AD}" type="presParOf" srcId="{60569585-2A16-4C9E-94F9-1255492DE1FD}" destId="{F82B9C72-2DEA-424E-9837-9F0D814B272C}" srcOrd="0" destOrd="0" presId="urn:microsoft.com/office/officeart/2005/8/layout/process1"/>
    <dgm:cxn modelId="{2E9E9F5F-AD69-48C8-8818-48DEB23E31FA}" type="presParOf" srcId="{60569585-2A16-4C9E-94F9-1255492DE1FD}" destId="{45701268-45D2-4952-A344-94E82C8D6286}" srcOrd="1" destOrd="0" presId="urn:microsoft.com/office/officeart/2005/8/layout/process1"/>
    <dgm:cxn modelId="{A0B99269-6E3C-41AB-952F-E3327BE80FB3}" type="presParOf" srcId="{45701268-45D2-4952-A344-94E82C8D6286}" destId="{374952C6-D3F4-411E-B4C4-759C4D3D6BA7}" srcOrd="0" destOrd="0" presId="urn:microsoft.com/office/officeart/2005/8/layout/process1"/>
    <dgm:cxn modelId="{D3EFD07E-1C17-4060-9BB0-9C0E5703693E}" type="presParOf" srcId="{60569585-2A16-4C9E-94F9-1255492DE1FD}" destId="{8AEDA9C0-5C4C-49AF-863D-9481A701A92D}" srcOrd="2" destOrd="0" presId="urn:microsoft.com/office/officeart/2005/8/layout/process1"/>
    <dgm:cxn modelId="{7B9E2102-A143-4994-A98C-2EC49961C184}" type="presParOf" srcId="{60569585-2A16-4C9E-94F9-1255492DE1FD}" destId="{207F0289-AD15-4695-90D9-872F530980C8}" srcOrd="3" destOrd="0" presId="urn:microsoft.com/office/officeart/2005/8/layout/process1"/>
    <dgm:cxn modelId="{AACCB47B-B7DC-48B3-BF98-73FDA9420DBD}" type="presParOf" srcId="{207F0289-AD15-4695-90D9-872F530980C8}" destId="{FC8E22FE-5F34-49B9-96E1-F5A61E08E4FD}" srcOrd="0" destOrd="0" presId="urn:microsoft.com/office/officeart/2005/8/layout/process1"/>
    <dgm:cxn modelId="{16499736-0226-4A05-A909-FECD6B7C6EB1}" type="presParOf" srcId="{60569585-2A16-4C9E-94F9-1255492DE1FD}" destId="{C4E619C1-ECBC-4E06-B435-E8A50C5AFE04}"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2B9C72-2DEA-424E-9837-9F0D814B272C}">
      <dsp:nvSpPr>
        <dsp:cNvPr id="0" name=""/>
        <dsp:cNvSpPr/>
      </dsp:nvSpPr>
      <dsp:spPr>
        <a:xfrm>
          <a:off x="7143" y="2068777"/>
          <a:ext cx="2135187" cy="1281112"/>
        </a:xfrm>
        <a:prstGeom prst="roundRect">
          <a:avLst>
            <a:gd name="adj" fmla="val 10000"/>
          </a:avLst>
        </a:prstGeom>
        <a:solidFill>
          <a:schemeClr val="accent1">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nl-NL" sz="3000" b="1" kern="1200" dirty="0"/>
            <a:t>Lezing</a:t>
          </a:r>
        </a:p>
      </dsp:txBody>
      <dsp:txXfrm>
        <a:off x="44665" y="2106299"/>
        <a:ext cx="2060143" cy="1206068"/>
      </dsp:txXfrm>
    </dsp:sp>
    <dsp:sp modelId="{45701268-45D2-4952-A344-94E82C8D6286}">
      <dsp:nvSpPr>
        <dsp:cNvPr id="0" name=""/>
        <dsp:cNvSpPr/>
      </dsp:nvSpPr>
      <dsp:spPr>
        <a:xfrm>
          <a:off x="2355850" y="2444570"/>
          <a:ext cx="452659" cy="529526"/>
        </a:xfrm>
        <a:prstGeom prst="rightArrow">
          <a:avLst>
            <a:gd name="adj1" fmla="val 60000"/>
            <a:gd name="adj2" fmla="val 50000"/>
          </a:avLst>
        </a:prstGeom>
        <a:solidFill>
          <a:schemeClr val="accent1">
            <a:tint val="60000"/>
            <a:hueOff val="0"/>
            <a:satOff val="0"/>
            <a:lumOff val="0"/>
            <a:alphaOff val="0"/>
          </a:schemeClr>
        </a:solidFill>
        <a:ln>
          <a:noFill/>
        </a:ln>
        <a:effectLst/>
        <a:sp3d z="-52400" extrusionH="1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endParaRPr lang="nl-NL" sz="2300" kern="1200"/>
        </a:p>
      </dsp:txBody>
      <dsp:txXfrm>
        <a:off x="2355850" y="2550475"/>
        <a:ext cx="316861" cy="317716"/>
      </dsp:txXfrm>
    </dsp:sp>
    <dsp:sp modelId="{8AEDA9C0-5C4C-49AF-863D-9481A701A92D}">
      <dsp:nvSpPr>
        <dsp:cNvPr id="0" name=""/>
        <dsp:cNvSpPr/>
      </dsp:nvSpPr>
      <dsp:spPr>
        <a:xfrm>
          <a:off x="2996406" y="2068777"/>
          <a:ext cx="2135187" cy="1281112"/>
        </a:xfrm>
        <a:prstGeom prst="roundRect">
          <a:avLst>
            <a:gd name="adj" fmla="val 10000"/>
          </a:avLst>
        </a:prstGeom>
        <a:solidFill>
          <a:schemeClr val="accent1">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nl-NL" sz="3000" b="1" kern="1200" dirty="0"/>
            <a:t>Stelling</a:t>
          </a:r>
          <a:r>
            <a:rPr lang="nl-NL" sz="3000" kern="1200" dirty="0"/>
            <a:t> </a:t>
          </a:r>
        </a:p>
      </dsp:txBody>
      <dsp:txXfrm>
        <a:off x="3033928" y="2106299"/>
        <a:ext cx="2060143" cy="1206068"/>
      </dsp:txXfrm>
    </dsp:sp>
    <dsp:sp modelId="{207F0289-AD15-4695-90D9-872F530980C8}">
      <dsp:nvSpPr>
        <dsp:cNvPr id="0" name=""/>
        <dsp:cNvSpPr/>
      </dsp:nvSpPr>
      <dsp:spPr>
        <a:xfrm>
          <a:off x="5345112" y="2444570"/>
          <a:ext cx="452659" cy="529526"/>
        </a:xfrm>
        <a:prstGeom prst="rightArrow">
          <a:avLst>
            <a:gd name="adj1" fmla="val 60000"/>
            <a:gd name="adj2" fmla="val 50000"/>
          </a:avLst>
        </a:prstGeom>
        <a:solidFill>
          <a:schemeClr val="accent1">
            <a:tint val="60000"/>
            <a:hueOff val="0"/>
            <a:satOff val="0"/>
            <a:lumOff val="0"/>
            <a:alphaOff val="0"/>
          </a:schemeClr>
        </a:solidFill>
        <a:ln>
          <a:noFill/>
        </a:ln>
        <a:effectLst/>
        <a:sp3d z="-52400" extrusionH="1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endParaRPr lang="nl-NL" sz="2300" kern="1200"/>
        </a:p>
      </dsp:txBody>
      <dsp:txXfrm>
        <a:off x="5345112" y="2550475"/>
        <a:ext cx="316861" cy="317716"/>
      </dsp:txXfrm>
    </dsp:sp>
    <dsp:sp modelId="{C4E619C1-ECBC-4E06-B435-E8A50C5AFE04}">
      <dsp:nvSpPr>
        <dsp:cNvPr id="0" name=""/>
        <dsp:cNvSpPr/>
      </dsp:nvSpPr>
      <dsp:spPr>
        <a:xfrm>
          <a:off x="5985668" y="2068777"/>
          <a:ext cx="2135187" cy="1281112"/>
        </a:xfrm>
        <a:prstGeom prst="roundRect">
          <a:avLst>
            <a:gd name="adj" fmla="val 10000"/>
          </a:avLst>
        </a:prstGeom>
        <a:solidFill>
          <a:schemeClr val="accent1">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nl-NL" sz="3000" b="1" kern="1200" dirty="0"/>
            <a:t>Stemmen!</a:t>
          </a:r>
        </a:p>
      </dsp:txBody>
      <dsp:txXfrm>
        <a:off x="6023190" y="2106299"/>
        <a:ext cx="2060143" cy="1206068"/>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53.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DBED39-EC5E-4CC0-BECA-409E69016224}" type="datetimeFigureOut">
              <a:rPr lang="nl-NL" smtClean="0"/>
              <a:t>25-6-2018</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AB09B5-A7AE-4A86-98EA-E7D786F0BD5B}" type="slidenum">
              <a:rPr lang="nl-NL" smtClean="0"/>
              <a:t>‹#›</a:t>
            </a:fld>
            <a:endParaRPr lang="nl-NL"/>
          </a:p>
        </p:txBody>
      </p:sp>
    </p:spTree>
    <p:extLst>
      <p:ext uri="{BB962C8B-B14F-4D97-AF65-F5344CB8AC3E}">
        <p14:creationId xmlns:p14="http://schemas.microsoft.com/office/powerpoint/2010/main" val="32902251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jdelijke aanduiding voor dia-afbeelding 1">
            <a:extLst>
              <a:ext uri="{FF2B5EF4-FFF2-40B4-BE49-F238E27FC236}">
                <a16:creationId xmlns:a16="http://schemas.microsoft.com/office/drawing/2014/main" id="{4EAD848B-F30A-41F8-A20F-3022A3B2567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Tijdelijke aanduiding voor notities 2">
            <a:extLst>
              <a:ext uri="{FF2B5EF4-FFF2-40B4-BE49-F238E27FC236}">
                <a16:creationId xmlns:a16="http://schemas.microsoft.com/office/drawing/2014/main" id="{BD42D174-8DA8-4336-A3D5-9526865F705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nl-NL" altLang="nl-NL"/>
          </a:p>
        </p:txBody>
      </p:sp>
      <p:sp>
        <p:nvSpPr>
          <p:cNvPr id="27652" name="Tijdelijke aanduiding voor dianummer 3">
            <a:extLst>
              <a:ext uri="{FF2B5EF4-FFF2-40B4-BE49-F238E27FC236}">
                <a16:creationId xmlns:a16="http://schemas.microsoft.com/office/drawing/2014/main" id="{2B17888D-15F6-4B6C-B813-98446E6FF35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9D4F7387-7C84-46DF-8F24-B2CEBE631162}" type="slidenum">
              <a:rPr lang="nl-NL" altLang="nl-NL"/>
              <a:pPr eaLnBrk="1" hangingPunct="1">
                <a:spcBef>
                  <a:spcPct val="0"/>
                </a:spcBef>
              </a:pPr>
              <a:t>13</a:t>
            </a:fld>
            <a:endParaRPr lang="nl-NL" altLang="nl-NL"/>
          </a:p>
        </p:txBody>
      </p:sp>
    </p:spTree>
    <p:extLst>
      <p:ext uri="{BB962C8B-B14F-4D97-AF65-F5344CB8AC3E}">
        <p14:creationId xmlns:p14="http://schemas.microsoft.com/office/powerpoint/2010/main" val="17501472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A8F110E6-741C-4DE2-9A68-B8B22D4946F6}" type="slidenum">
              <a:rPr lang="nl-NL" smtClean="0">
                <a:solidFill>
                  <a:prstClr val="black"/>
                </a:solidFill>
              </a:rPr>
              <a:pPr/>
              <a:t>41</a:t>
            </a:fld>
            <a:endParaRPr lang="nl-NL">
              <a:solidFill>
                <a:prstClr val="black"/>
              </a:solidFill>
            </a:endParaRPr>
          </a:p>
        </p:txBody>
      </p:sp>
    </p:spTree>
    <p:extLst>
      <p:ext uri="{BB962C8B-B14F-4D97-AF65-F5344CB8AC3E}">
        <p14:creationId xmlns:p14="http://schemas.microsoft.com/office/powerpoint/2010/main" val="33688580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77800" y="1076325"/>
            <a:ext cx="9571038" cy="5384800"/>
          </a:xfrm>
        </p:spPr>
      </p:sp>
      <p:sp>
        <p:nvSpPr>
          <p:cNvPr id="3" name="Tijdelijke aanduiding voor notities 2"/>
          <p:cNvSpPr>
            <a:spLocks noGrp="1"/>
          </p:cNvSpPr>
          <p:nvPr>
            <p:ph type="body" idx="1"/>
          </p:nvPr>
        </p:nvSpPr>
        <p:spPr/>
        <p:txBody>
          <a:bodyPr/>
          <a:lstStyle/>
          <a:p>
            <a:endParaRPr lang="en-GB"/>
          </a:p>
        </p:txBody>
      </p:sp>
      <p:sp>
        <p:nvSpPr>
          <p:cNvPr id="4" name="Tijdelijke aanduiding voor dianummer 3"/>
          <p:cNvSpPr>
            <a:spLocks noGrp="1"/>
          </p:cNvSpPr>
          <p:nvPr>
            <p:ph type="sldNum" sz="quarter" idx="10"/>
          </p:nvPr>
        </p:nvSpPr>
        <p:spPr/>
        <p:txBody>
          <a:bodyPr/>
          <a:lstStyle/>
          <a:p>
            <a:pPr>
              <a:defRPr/>
            </a:pPr>
            <a:fld id="{C71C9575-E200-4CDF-8258-F7ECE0F80EB8}" type="slidenum">
              <a:rPr lang="nl-NL" smtClean="0"/>
              <a:pPr>
                <a:defRPr/>
              </a:pPr>
              <a:t>44</a:t>
            </a:fld>
            <a:endParaRPr lang="nl-NL"/>
          </a:p>
        </p:txBody>
      </p:sp>
    </p:spTree>
    <p:extLst>
      <p:ext uri="{BB962C8B-B14F-4D97-AF65-F5344CB8AC3E}">
        <p14:creationId xmlns:p14="http://schemas.microsoft.com/office/powerpoint/2010/main" val="12098930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77800" y="1076325"/>
            <a:ext cx="9571038" cy="5384800"/>
          </a:xfrm>
        </p:spPr>
      </p:sp>
      <p:sp>
        <p:nvSpPr>
          <p:cNvPr id="3" name="Tijdelijke aanduiding voor notities 2"/>
          <p:cNvSpPr>
            <a:spLocks noGrp="1"/>
          </p:cNvSpPr>
          <p:nvPr>
            <p:ph type="body" idx="1"/>
          </p:nvPr>
        </p:nvSpPr>
        <p:spPr/>
        <p:txBody>
          <a:bodyPr/>
          <a:lstStyle/>
          <a:p>
            <a:endParaRPr lang="en-GB"/>
          </a:p>
        </p:txBody>
      </p:sp>
      <p:sp>
        <p:nvSpPr>
          <p:cNvPr id="4" name="Tijdelijke aanduiding voor dianummer 3"/>
          <p:cNvSpPr>
            <a:spLocks noGrp="1"/>
          </p:cNvSpPr>
          <p:nvPr>
            <p:ph type="sldNum" sz="quarter" idx="10"/>
          </p:nvPr>
        </p:nvSpPr>
        <p:spPr/>
        <p:txBody>
          <a:bodyPr/>
          <a:lstStyle/>
          <a:p>
            <a:pPr>
              <a:defRPr/>
            </a:pPr>
            <a:fld id="{C71C9575-E200-4CDF-8258-F7ECE0F80EB8}" type="slidenum">
              <a:rPr lang="nl-NL" smtClean="0"/>
              <a:pPr>
                <a:defRPr/>
              </a:pPr>
              <a:t>45</a:t>
            </a:fld>
            <a:endParaRPr lang="nl-NL"/>
          </a:p>
        </p:txBody>
      </p:sp>
    </p:spTree>
    <p:extLst>
      <p:ext uri="{BB962C8B-B14F-4D97-AF65-F5344CB8AC3E}">
        <p14:creationId xmlns:p14="http://schemas.microsoft.com/office/powerpoint/2010/main" val="26784231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77800" y="1076325"/>
            <a:ext cx="9571038" cy="5384800"/>
          </a:xfrm>
        </p:spPr>
      </p:sp>
      <p:sp>
        <p:nvSpPr>
          <p:cNvPr id="3" name="Tijdelijke aanduiding voor notities 2"/>
          <p:cNvSpPr>
            <a:spLocks noGrp="1"/>
          </p:cNvSpPr>
          <p:nvPr>
            <p:ph type="body" idx="1"/>
          </p:nvPr>
        </p:nvSpPr>
        <p:spPr/>
        <p:txBody>
          <a:bodyPr/>
          <a:lstStyle/>
          <a:p>
            <a:endParaRPr lang="en-GB"/>
          </a:p>
        </p:txBody>
      </p:sp>
      <p:sp>
        <p:nvSpPr>
          <p:cNvPr id="4" name="Tijdelijke aanduiding voor dianummer 3"/>
          <p:cNvSpPr>
            <a:spLocks noGrp="1"/>
          </p:cNvSpPr>
          <p:nvPr>
            <p:ph type="sldNum" sz="quarter" idx="10"/>
          </p:nvPr>
        </p:nvSpPr>
        <p:spPr/>
        <p:txBody>
          <a:bodyPr/>
          <a:lstStyle/>
          <a:p>
            <a:pPr>
              <a:defRPr/>
            </a:pPr>
            <a:fld id="{C71C9575-E200-4CDF-8258-F7ECE0F80EB8}" type="slidenum">
              <a:rPr lang="nl-NL">
                <a:solidFill>
                  <a:prstClr val="black"/>
                </a:solidFill>
              </a:rPr>
              <a:pPr>
                <a:defRPr/>
              </a:pPr>
              <a:t>51</a:t>
            </a:fld>
            <a:endParaRPr lang="nl-NL">
              <a:solidFill>
                <a:prstClr val="black"/>
              </a:solidFill>
            </a:endParaRPr>
          </a:p>
        </p:txBody>
      </p:sp>
    </p:spTree>
    <p:extLst>
      <p:ext uri="{BB962C8B-B14F-4D97-AF65-F5344CB8AC3E}">
        <p14:creationId xmlns:p14="http://schemas.microsoft.com/office/powerpoint/2010/main" val="19181759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Kort positioneren van de paspoorten en de indicatoren. De tijd is te beperkt om hierop diep in te gaan want we willen ingaan op duurzame </a:t>
            </a:r>
            <a:r>
              <a:rPr lang="nl-NL" dirty="0" err="1"/>
              <a:t>gebiedsontwikking</a:t>
            </a:r>
            <a:r>
              <a:rPr lang="nl-NL" dirty="0"/>
              <a:t>. Dit kort wel weer terug bij product en materialisatie</a:t>
            </a:r>
          </a:p>
        </p:txBody>
      </p:sp>
      <p:sp>
        <p:nvSpPr>
          <p:cNvPr id="4" name="Tijdelijke aanduiding voor dianummer 3"/>
          <p:cNvSpPr>
            <a:spLocks noGrp="1"/>
          </p:cNvSpPr>
          <p:nvPr>
            <p:ph type="sldNum" sz="quarter" idx="10"/>
          </p:nvPr>
        </p:nvSpPr>
        <p:spPr/>
        <p:txBody>
          <a:bodyPr/>
          <a:lstStyle/>
          <a:p>
            <a:fld id="{A8F110E6-741C-4DE2-9A68-B8B22D4946F6}" type="slidenum">
              <a:rPr lang="nl-NL" smtClean="0"/>
              <a:t>55</a:t>
            </a:fld>
            <a:endParaRPr lang="nl-NL"/>
          </a:p>
        </p:txBody>
      </p:sp>
    </p:spTree>
    <p:extLst>
      <p:ext uri="{BB962C8B-B14F-4D97-AF65-F5344CB8AC3E}">
        <p14:creationId xmlns:p14="http://schemas.microsoft.com/office/powerpoint/2010/main" val="1510732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77800" y="1076325"/>
            <a:ext cx="9571038" cy="5384800"/>
          </a:xfrm>
        </p:spPr>
      </p:sp>
      <p:sp>
        <p:nvSpPr>
          <p:cNvPr id="3" name="Tijdelijke aanduiding voor notities 2"/>
          <p:cNvSpPr>
            <a:spLocks noGrp="1"/>
          </p:cNvSpPr>
          <p:nvPr>
            <p:ph type="body" idx="1"/>
          </p:nvPr>
        </p:nvSpPr>
        <p:spPr/>
        <p:txBody>
          <a:bodyPr/>
          <a:lstStyle/>
          <a:p>
            <a:endParaRPr lang="en-GB"/>
          </a:p>
        </p:txBody>
      </p:sp>
      <p:sp>
        <p:nvSpPr>
          <p:cNvPr id="4" name="Tijdelijke aanduiding voor dianummer 3"/>
          <p:cNvSpPr>
            <a:spLocks noGrp="1"/>
          </p:cNvSpPr>
          <p:nvPr>
            <p:ph type="sldNum" sz="quarter" idx="10"/>
          </p:nvPr>
        </p:nvSpPr>
        <p:spPr/>
        <p:txBody>
          <a:bodyPr/>
          <a:lstStyle/>
          <a:p>
            <a:pPr>
              <a:defRPr/>
            </a:pPr>
            <a:fld id="{C71C9575-E200-4CDF-8258-F7ECE0F80EB8}" type="slidenum">
              <a:rPr lang="nl-NL">
                <a:solidFill>
                  <a:prstClr val="black"/>
                </a:solidFill>
              </a:rPr>
              <a:pPr>
                <a:defRPr/>
              </a:pPr>
              <a:t>56</a:t>
            </a:fld>
            <a:endParaRPr lang="nl-NL">
              <a:solidFill>
                <a:prstClr val="black"/>
              </a:solidFill>
            </a:endParaRPr>
          </a:p>
        </p:txBody>
      </p:sp>
    </p:spTree>
    <p:extLst>
      <p:ext uri="{BB962C8B-B14F-4D97-AF65-F5344CB8AC3E}">
        <p14:creationId xmlns:p14="http://schemas.microsoft.com/office/powerpoint/2010/main" val="19465238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jdelijke aanduiding voor dia-afbeelding 1">
            <a:extLst>
              <a:ext uri="{FF2B5EF4-FFF2-40B4-BE49-F238E27FC236}">
                <a16:creationId xmlns:a16="http://schemas.microsoft.com/office/drawing/2014/main" id="{19214271-DBF3-4BAA-9851-6CA5F77E68E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Tijdelijke aanduiding voor notities 2">
            <a:extLst>
              <a:ext uri="{FF2B5EF4-FFF2-40B4-BE49-F238E27FC236}">
                <a16:creationId xmlns:a16="http://schemas.microsoft.com/office/drawing/2014/main" id="{980EF6C7-9EBA-4CE2-9B2B-00683D05199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eaLnBrk="1" hangingPunct="1">
              <a:buFontTx/>
              <a:buChar char="-"/>
            </a:pPr>
            <a:endParaRPr lang="nl-NL" altLang="nl-NL"/>
          </a:p>
        </p:txBody>
      </p:sp>
      <p:sp>
        <p:nvSpPr>
          <p:cNvPr id="28676" name="Tijdelijke aanduiding voor dianummer 3">
            <a:extLst>
              <a:ext uri="{FF2B5EF4-FFF2-40B4-BE49-F238E27FC236}">
                <a16:creationId xmlns:a16="http://schemas.microsoft.com/office/drawing/2014/main" id="{473E9E1C-D343-4B8E-9190-B4AAAB25F49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F3356ADA-DEA6-4A22-A8B7-17B8D4A14B47}" type="slidenum">
              <a:rPr lang="nl-NL" altLang="nl-NL"/>
              <a:pPr eaLnBrk="1" hangingPunct="1">
                <a:spcBef>
                  <a:spcPct val="0"/>
                </a:spcBef>
              </a:pPr>
              <a:t>14</a:t>
            </a:fld>
            <a:endParaRPr lang="nl-NL" altLang="nl-NL"/>
          </a:p>
        </p:txBody>
      </p:sp>
    </p:spTree>
    <p:extLst>
      <p:ext uri="{BB962C8B-B14F-4D97-AF65-F5344CB8AC3E}">
        <p14:creationId xmlns:p14="http://schemas.microsoft.com/office/powerpoint/2010/main" val="28989687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jdelijke aanduiding voor dia-afbeelding 1">
            <a:extLst>
              <a:ext uri="{FF2B5EF4-FFF2-40B4-BE49-F238E27FC236}">
                <a16:creationId xmlns:a16="http://schemas.microsoft.com/office/drawing/2014/main" id="{33018298-578A-4624-B543-A704A14253A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Tijdelijke aanduiding voor notities 2">
            <a:extLst>
              <a:ext uri="{FF2B5EF4-FFF2-40B4-BE49-F238E27FC236}">
                <a16:creationId xmlns:a16="http://schemas.microsoft.com/office/drawing/2014/main" id="{F6E07F61-6FF1-454D-94AD-CBC308EB42B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nl-NL" altLang="nl-NL"/>
          </a:p>
        </p:txBody>
      </p:sp>
      <p:sp>
        <p:nvSpPr>
          <p:cNvPr id="29700" name="Tijdelijke aanduiding voor dianummer 3">
            <a:extLst>
              <a:ext uri="{FF2B5EF4-FFF2-40B4-BE49-F238E27FC236}">
                <a16:creationId xmlns:a16="http://schemas.microsoft.com/office/drawing/2014/main" id="{71336A78-384C-47B6-985E-E12B7076DED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4FEEDC3D-1268-4814-8CDD-551977DF35A9}" type="slidenum">
              <a:rPr lang="nl-NL" altLang="nl-NL"/>
              <a:pPr eaLnBrk="1" hangingPunct="1">
                <a:spcBef>
                  <a:spcPct val="0"/>
                </a:spcBef>
              </a:pPr>
              <a:t>17</a:t>
            </a:fld>
            <a:endParaRPr lang="nl-NL" altLang="nl-NL"/>
          </a:p>
        </p:txBody>
      </p:sp>
    </p:spTree>
    <p:extLst>
      <p:ext uri="{BB962C8B-B14F-4D97-AF65-F5344CB8AC3E}">
        <p14:creationId xmlns:p14="http://schemas.microsoft.com/office/powerpoint/2010/main" val="33511652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jdelijke aanduiding voor dia-afbeelding 1">
            <a:extLst>
              <a:ext uri="{FF2B5EF4-FFF2-40B4-BE49-F238E27FC236}">
                <a16:creationId xmlns:a16="http://schemas.microsoft.com/office/drawing/2014/main" id="{62D9C0CE-34BB-44E7-8C44-9B7269F6242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Tijdelijke aanduiding voor notities 2">
            <a:extLst>
              <a:ext uri="{FF2B5EF4-FFF2-40B4-BE49-F238E27FC236}">
                <a16:creationId xmlns:a16="http://schemas.microsoft.com/office/drawing/2014/main" id="{1A9E285E-B09F-441D-845D-51CC470E286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nl-NL" altLang="nl-NL"/>
          </a:p>
        </p:txBody>
      </p:sp>
      <p:sp>
        <p:nvSpPr>
          <p:cNvPr id="30724" name="Tijdelijke aanduiding voor dianummer 3">
            <a:extLst>
              <a:ext uri="{FF2B5EF4-FFF2-40B4-BE49-F238E27FC236}">
                <a16:creationId xmlns:a16="http://schemas.microsoft.com/office/drawing/2014/main" id="{F04A6439-936D-43E5-AA1E-0A76075D5E1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ECD41DD8-7CA6-4DE2-B264-007BD04E89F0}" type="slidenum">
              <a:rPr lang="nl-NL" altLang="nl-NL"/>
              <a:pPr eaLnBrk="1" hangingPunct="1">
                <a:spcBef>
                  <a:spcPct val="0"/>
                </a:spcBef>
              </a:pPr>
              <a:t>18</a:t>
            </a:fld>
            <a:endParaRPr lang="nl-NL" altLang="nl-NL"/>
          </a:p>
        </p:txBody>
      </p:sp>
    </p:spTree>
    <p:extLst>
      <p:ext uri="{BB962C8B-B14F-4D97-AF65-F5344CB8AC3E}">
        <p14:creationId xmlns:p14="http://schemas.microsoft.com/office/powerpoint/2010/main" val="42467741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jdelijke aanduiding voor dia-afbeelding 1">
            <a:extLst>
              <a:ext uri="{FF2B5EF4-FFF2-40B4-BE49-F238E27FC236}">
                <a16:creationId xmlns:a16="http://schemas.microsoft.com/office/drawing/2014/main" id="{202C5905-0F01-49E2-9571-88B19773DA9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Tijdelijke aanduiding voor notities 2">
            <a:extLst>
              <a:ext uri="{FF2B5EF4-FFF2-40B4-BE49-F238E27FC236}">
                <a16:creationId xmlns:a16="http://schemas.microsoft.com/office/drawing/2014/main" id="{FBBB5C7B-BE7D-4FF0-BC4E-64019DF842E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nl-NL" altLang="nl-NL"/>
          </a:p>
        </p:txBody>
      </p:sp>
      <p:sp>
        <p:nvSpPr>
          <p:cNvPr id="31748" name="Tijdelijke aanduiding voor dianummer 3">
            <a:extLst>
              <a:ext uri="{FF2B5EF4-FFF2-40B4-BE49-F238E27FC236}">
                <a16:creationId xmlns:a16="http://schemas.microsoft.com/office/drawing/2014/main" id="{FF83AFA5-13C2-430A-94DE-05753D47E4A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AB1FE798-9660-4D47-84EB-98D1E1DF5294}" type="slidenum">
              <a:rPr lang="nl-NL" altLang="nl-NL"/>
              <a:pPr eaLnBrk="1" hangingPunct="1">
                <a:spcBef>
                  <a:spcPct val="0"/>
                </a:spcBef>
              </a:pPr>
              <a:t>23</a:t>
            </a:fld>
            <a:endParaRPr lang="nl-NL" altLang="nl-NL"/>
          </a:p>
        </p:txBody>
      </p:sp>
    </p:spTree>
    <p:extLst>
      <p:ext uri="{BB962C8B-B14F-4D97-AF65-F5344CB8AC3E}">
        <p14:creationId xmlns:p14="http://schemas.microsoft.com/office/powerpoint/2010/main" val="33841701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jdelijke aanduiding voor dia-afbeelding 1">
            <a:extLst>
              <a:ext uri="{FF2B5EF4-FFF2-40B4-BE49-F238E27FC236}">
                <a16:creationId xmlns:a16="http://schemas.microsoft.com/office/drawing/2014/main" id="{80DE755D-91C1-442E-A682-52ABA12AA20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Tijdelijke aanduiding voor notities 2">
            <a:extLst>
              <a:ext uri="{FF2B5EF4-FFF2-40B4-BE49-F238E27FC236}">
                <a16:creationId xmlns:a16="http://schemas.microsoft.com/office/drawing/2014/main" id="{CA22CA41-EEA9-4AAE-B0E6-A251F3185CF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nl-NL" altLang="nl-NL"/>
          </a:p>
        </p:txBody>
      </p:sp>
      <p:sp>
        <p:nvSpPr>
          <p:cNvPr id="32772" name="Tijdelijke aanduiding voor dianummer 3">
            <a:extLst>
              <a:ext uri="{FF2B5EF4-FFF2-40B4-BE49-F238E27FC236}">
                <a16:creationId xmlns:a16="http://schemas.microsoft.com/office/drawing/2014/main" id="{FA51D111-B4C1-4450-A630-3D6E49185BE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BD68CB13-7D1D-4203-9424-A0D71F6AD6EC}" type="slidenum">
              <a:rPr lang="nl-NL" altLang="nl-NL"/>
              <a:pPr eaLnBrk="1" hangingPunct="1">
                <a:spcBef>
                  <a:spcPct val="0"/>
                </a:spcBef>
              </a:pPr>
              <a:t>28</a:t>
            </a:fld>
            <a:endParaRPr lang="nl-NL" altLang="nl-NL"/>
          </a:p>
        </p:txBody>
      </p:sp>
    </p:spTree>
    <p:extLst>
      <p:ext uri="{BB962C8B-B14F-4D97-AF65-F5344CB8AC3E}">
        <p14:creationId xmlns:p14="http://schemas.microsoft.com/office/powerpoint/2010/main" val="26368387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jdelijke aanduiding voor dia-afbeelding 1">
            <a:extLst>
              <a:ext uri="{FF2B5EF4-FFF2-40B4-BE49-F238E27FC236}">
                <a16:creationId xmlns:a16="http://schemas.microsoft.com/office/drawing/2014/main" id="{9F846B27-3170-4259-B1F6-743564C4E52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Tijdelijke aanduiding voor notities 2">
            <a:extLst>
              <a:ext uri="{FF2B5EF4-FFF2-40B4-BE49-F238E27FC236}">
                <a16:creationId xmlns:a16="http://schemas.microsoft.com/office/drawing/2014/main" id="{E8DB5AB0-779C-47F5-AE52-6D62AA91B2D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a:p>
        </p:txBody>
      </p:sp>
      <p:sp>
        <p:nvSpPr>
          <p:cNvPr id="33796" name="Tijdelijke aanduiding voor dianummer 3">
            <a:extLst>
              <a:ext uri="{FF2B5EF4-FFF2-40B4-BE49-F238E27FC236}">
                <a16:creationId xmlns:a16="http://schemas.microsoft.com/office/drawing/2014/main" id="{884BA739-8DD0-4242-AA48-7198B2D205F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F95FAEB5-276F-48A6-886F-DF1B7A3A4E06}" type="slidenum">
              <a:rPr lang="nl-NL" altLang="nl-NL"/>
              <a:pPr eaLnBrk="1" hangingPunct="1">
                <a:spcBef>
                  <a:spcPct val="0"/>
                </a:spcBef>
              </a:pPr>
              <a:t>29</a:t>
            </a:fld>
            <a:endParaRPr lang="nl-NL" altLang="nl-NL"/>
          </a:p>
        </p:txBody>
      </p:sp>
    </p:spTree>
    <p:extLst>
      <p:ext uri="{BB962C8B-B14F-4D97-AF65-F5344CB8AC3E}">
        <p14:creationId xmlns:p14="http://schemas.microsoft.com/office/powerpoint/2010/main" val="13231545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jdelijke aanduiding voor dia-afbeelding 1">
            <a:extLst>
              <a:ext uri="{FF2B5EF4-FFF2-40B4-BE49-F238E27FC236}">
                <a16:creationId xmlns:a16="http://schemas.microsoft.com/office/drawing/2014/main" id="{3C5763BF-D7E7-43E2-AC0C-D2E9FF512B7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Tijdelijke aanduiding voor notities 2">
            <a:extLst>
              <a:ext uri="{FF2B5EF4-FFF2-40B4-BE49-F238E27FC236}">
                <a16:creationId xmlns:a16="http://schemas.microsoft.com/office/drawing/2014/main" id="{B12EBE47-F7C2-42F4-A23C-3ED024D0497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nl-NL" altLang="nl-NL"/>
          </a:p>
        </p:txBody>
      </p:sp>
      <p:sp>
        <p:nvSpPr>
          <p:cNvPr id="34820" name="Tijdelijke aanduiding voor dianummer 3">
            <a:extLst>
              <a:ext uri="{FF2B5EF4-FFF2-40B4-BE49-F238E27FC236}">
                <a16:creationId xmlns:a16="http://schemas.microsoft.com/office/drawing/2014/main" id="{22B9FE5B-7A00-4997-9718-EE36DA0AD65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9C427254-A442-4FCC-8ACC-E9C07E6E10A0}" type="slidenum">
              <a:rPr lang="nl-NL" altLang="nl-NL"/>
              <a:pPr eaLnBrk="1" hangingPunct="1">
                <a:spcBef>
                  <a:spcPct val="0"/>
                </a:spcBef>
              </a:pPr>
              <a:t>31</a:t>
            </a:fld>
            <a:endParaRPr lang="nl-NL" altLang="nl-NL"/>
          </a:p>
        </p:txBody>
      </p:sp>
    </p:spTree>
    <p:extLst>
      <p:ext uri="{BB962C8B-B14F-4D97-AF65-F5344CB8AC3E}">
        <p14:creationId xmlns:p14="http://schemas.microsoft.com/office/powerpoint/2010/main" val="5180688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77800" y="1076325"/>
            <a:ext cx="9571038" cy="5384800"/>
          </a:xfrm>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a:defRPr/>
            </a:pPr>
            <a:fld id="{C71C9575-E200-4CDF-8258-F7ECE0F80EB8}" type="slidenum">
              <a:rPr lang="nl-NL" smtClean="0"/>
              <a:pPr>
                <a:defRPr/>
              </a:pPr>
              <a:t>38</a:t>
            </a:fld>
            <a:endParaRPr lang="nl-NL" dirty="0"/>
          </a:p>
        </p:txBody>
      </p:sp>
    </p:spTree>
    <p:extLst>
      <p:ext uri="{BB962C8B-B14F-4D97-AF65-F5344CB8AC3E}">
        <p14:creationId xmlns:p14="http://schemas.microsoft.com/office/powerpoint/2010/main" val="32075566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nl-NL"/>
              <a:t>Klik om stijl te bewerken</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Klikken om de ondertitelstijl van het model te bewerken</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6/25/2018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Titel en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nl-NL"/>
              <a:t>Klik om stijl te bewerken</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Tekststijl van het model bewerken</a:t>
            </a:r>
          </a:p>
        </p:txBody>
      </p:sp>
      <p:sp>
        <p:nvSpPr>
          <p:cNvPr id="4" name="Date Placeholder 3"/>
          <p:cNvSpPr>
            <a:spLocks noGrp="1"/>
          </p:cNvSpPr>
          <p:nvPr>
            <p:ph type="dt" sz="half" idx="10"/>
          </p:nvPr>
        </p:nvSpPr>
        <p:spPr/>
        <p:txBody>
          <a:bodyPr/>
          <a:lstStyle/>
          <a:p>
            <a:fld id="{B61BEF0D-F0BB-DE4B-95CE-6DB70DBA9567}" type="datetimeFigureOut">
              <a:rPr lang="en-US" dirty="0"/>
              <a:pPr/>
              <a:t>6/25/2018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Citeraat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nl-NL"/>
              <a:t>Klik om stijl te bewerken</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l-NL"/>
              <a:t>Tekststijl van het model bewerken</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Tekststijl van het model bewerken</a:t>
            </a:r>
          </a:p>
        </p:txBody>
      </p:sp>
      <p:sp>
        <p:nvSpPr>
          <p:cNvPr id="4" name="Date Placeholder 3"/>
          <p:cNvSpPr>
            <a:spLocks noGrp="1"/>
          </p:cNvSpPr>
          <p:nvPr>
            <p:ph type="dt" sz="half" idx="10"/>
          </p:nvPr>
        </p:nvSpPr>
        <p:spPr/>
        <p:txBody>
          <a:bodyPr/>
          <a:lstStyle/>
          <a:p>
            <a:fld id="{B61BEF0D-F0BB-DE4B-95CE-6DB70DBA9567}" type="datetimeFigureOut">
              <a:rPr lang="en-US" dirty="0"/>
              <a:pPr/>
              <a:t>6/25/2018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Naamkaartje">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nl-NL"/>
              <a:t>Klik om stijl te bewerken</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Tekststijl van het model bewerken</a:t>
            </a:r>
          </a:p>
        </p:txBody>
      </p:sp>
      <p:sp>
        <p:nvSpPr>
          <p:cNvPr id="4" name="Date Placeholder 3"/>
          <p:cNvSpPr>
            <a:spLocks noGrp="1"/>
          </p:cNvSpPr>
          <p:nvPr>
            <p:ph type="dt" sz="half" idx="10"/>
          </p:nvPr>
        </p:nvSpPr>
        <p:spPr/>
        <p:txBody>
          <a:bodyPr/>
          <a:lstStyle/>
          <a:p>
            <a:fld id="{B61BEF0D-F0BB-DE4B-95CE-6DB70DBA9567}" type="datetimeFigureOut">
              <a:rPr lang="en-US" dirty="0"/>
              <a:pPr/>
              <a:t>6/25/2018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Offerte naamkaartj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nl-NL"/>
              <a:t>Klik om stijl te bewerken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l-NL"/>
              <a:t>Tekststijl van het model bewerken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Tekststijl van het model bewerken</a:t>
            </a:r>
          </a:p>
        </p:txBody>
      </p:sp>
      <p:sp>
        <p:nvSpPr>
          <p:cNvPr id="4" name="Date Placeholder 3"/>
          <p:cNvSpPr>
            <a:spLocks noGrp="1"/>
          </p:cNvSpPr>
          <p:nvPr>
            <p:ph type="dt" sz="half" idx="10"/>
          </p:nvPr>
        </p:nvSpPr>
        <p:spPr/>
        <p:txBody>
          <a:bodyPr/>
          <a:lstStyle/>
          <a:p>
            <a:fld id="{B61BEF0D-F0BB-DE4B-95CE-6DB70DBA9567}" type="datetimeFigureOut">
              <a:rPr lang="en-US" dirty="0"/>
              <a:pPr/>
              <a:t>6/25/2018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Waar of onwaar">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nl-NL"/>
              <a:t>Klik om stijl te bewerken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l-NL"/>
              <a:t>Tekststijl van het model bewerken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Tekststijl van het model bewerken</a:t>
            </a:r>
          </a:p>
        </p:txBody>
      </p:sp>
      <p:sp>
        <p:nvSpPr>
          <p:cNvPr id="4" name="Date Placeholder 3"/>
          <p:cNvSpPr>
            <a:spLocks noGrp="1"/>
          </p:cNvSpPr>
          <p:nvPr>
            <p:ph type="dt" sz="half" idx="10"/>
          </p:nvPr>
        </p:nvSpPr>
        <p:spPr/>
        <p:txBody>
          <a:bodyPr/>
          <a:lstStyle/>
          <a:p>
            <a:fld id="{B61BEF0D-F0BB-DE4B-95CE-6DB70DBA9567}" type="datetimeFigureOut">
              <a:rPr lang="en-US" dirty="0"/>
              <a:pPr/>
              <a:t>6/25/2018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Vertical Text Placeholder 2"/>
          <p:cNvSpPr>
            <a:spLocks noGrp="1"/>
          </p:cNvSpPr>
          <p:nvPr>
            <p:ph type="body" orient="vert" idx="1"/>
          </p:nvPr>
        </p:nvSpPr>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6/25/2018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nl-NL"/>
              <a:t>Klik om stijl te bewerken</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6/25/2018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1_Titel en object">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609600" y="1600201"/>
            <a:ext cx="10972800" cy="4525963"/>
          </a:xfrm>
          <a:prstGeom prst="rect">
            <a:avLst/>
          </a:prstGeom>
        </p:spPr>
        <p:txBody>
          <a:bodyPr/>
          <a:lstStyle/>
          <a:p>
            <a:pPr lvl="0"/>
            <a:r>
              <a:rPr lang="en-US"/>
              <a:t>Klik om de tekststijl van het model te bewerken</a:t>
            </a:r>
          </a:p>
          <a:p>
            <a:pPr lvl="1"/>
            <a:r>
              <a:rPr lang="en-US"/>
              <a:t>Tweede niveau</a:t>
            </a:r>
          </a:p>
          <a:p>
            <a:pPr lvl="2"/>
            <a:r>
              <a:rPr lang="en-US"/>
              <a:t>Derde niveau</a:t>
            </a:r>
          </a:p>
          <a:p>
            <a:pPr lvl="3"/>
            <a:r>
              <a:rPr lang="en-US"/>
              <a:t>Vierde niveau</a:t>
            </a:r>
          </a:p>
          <a:p>
            <a:pPr lvl="4"/>
            <a:r>
              <a:rPr lang="en-US"/>
              <a:t>Vijfde niveau</a:t>
            </a:r>
            <a:endParaRPr lang="nl-NL"/>
          </a:p>
        </p:txBody>
      </p:sp>
      <p:sp>
        <p:nvSpPr>
          <p:cNvPr id="4" name="Tijdelijke aanduiding voor datum 3">
            <a:extLst>
              <a:ext uri="{FF2B5EF4-FFF2-40B4-BE49-F238E27FC236}">
                <a16:creationId xmlns:a16="http://schemas.microsoft.com/office/drawing/2014/main" id="{423D1D28-41F7-48A1-B4BB-4EBE3C6D44FC}"/>
              </a:ext>
            </a:extLst>
          </p:cNvPr>
          <p:cNvSpPr>
            <a:spLocks noGrp="1"/>
          </p:cNvSpPr>
          <p:nvPr>
            <p:ph type="dt" sz="half" idx="10"/>
          </p:nvPr>
        </p:nvSpPr>
        <p:spPr>
          <a:xfrm>
            <a:off x="609600" y="6356351"/>
            <a:ext cx="2844800" cy="365125"/>
          </a:xfrm>
          <a:prstGeom prst="rect">
            <a:avLst/>
          </a:prstGeom>
        </p:spPr>
        <p:txBody>
          <a:bodyPr/>
          <a:lstStyle>
            <a:lvl1pPr fontAlgn="auto">
              <a:spcBef>
                <a:spcPts val="0"/>
              </a:spcBef>
              <a:spcAft>
                <a:spcPts val="0"/>
              </a:spcAft>
              <a:defRPr>
                <a:latin typeface="+mn-lt"/>
              </a:defRPr>
            </a:lvl1pPr>
          </a:lstStyle>
          <a:p>
            <a:pPr>
              <a:defRPr/>
            </a:pPr>
            <a:fld id="{D2A47931-EA74-48EC-B8B6-A6E037A7F496}" type="datetimeFigureOut">
              <a:rPr lang="nl-NL"/>
              <a:pPr>
                <a:defRPr/>
              </a:pPr>
              <a:t>25-6-2018</a:t>
            </a:fld>
            <a:endParaRPr lang="nl-NL"/>
          </a:p>
        </p:txBody>
      </p:sp>
      <p:sp>
        <p:nvSpPr>
          <p:cNvPr id="5" name="Tijdelijke aanduiding voor voettekst 4">
            <a:extLst>
              <a:ext uri="{FF2B5EF4-FFF2-40B4-BE49-F238E27FC236}">
                <a16:creationId xmlns:a16="http://schemas.microsoft.com/office/drawing/2014/main" id="{D8FC8F77-7F5B-414F-A77B-47377D3057BD}"/>
              </a:ext>
            </a:extLst>
          </p:cNvPr>
          <p:cNvSpPr>
            <a:spLocks noGrp="1"/>
          </p:cNvSpPr>
          <p:nvPr>
            <p:ph type="ftr" sz="quarter" idx="11"/>
          </p:nvPr>
        </p:nvSpPr>
        <p:spPr>
          <a:xfrm>
            <a:off x="4165600" y="6356351"/>
            <a:ext cx="3860800" cy="365125"/>
          </a:xfrm>
          <a:prstGeom prst="rect">
            <a:avLst/>
          </a:prstGeom>
        </p:spPr>
        <p:txBody>
          <a:bodyPr/>
          <a:lstStyle>
            <a:lvl1pPr fontAlgn="auto">
              <a:spcBef>
                <a:spcPts val="0"/>
              </a:spcBef>
              <a:spcAft>
                <a:spcPts val="0"/>
              </a:spcAft>
              <a:defRPr>
                <a:latin typeface="+mn-lt"/>
              </a:defRPr>
            </a:lvl1pPr>
          </a:lstStyle>
          <a:p>
            <a:pPr>
              <a:defRPr/>
            </a:pPr>
            <a:endParaRPr lang="nl-NL"/>
          </a:p>
        </p:txBody>
      </p:sp>
      <p:sp>
        <p:nvSpPr>
          <p:cNvPr id="6" name="Tijdelijke aanduiding voor dianummer 5">
            <a:extLst>
              <a:ext uri="{FF2B5EF4-FFF2-40B4-BE49-F238E27FC236}">
                <a16:creationId xmlns:a16="http://schemas.microsoft.com/office/drawing/2014/main" id="{526C359A-04CA-4516-A78C-FD72D7FCC8A3}"/>
              </a:ext>
            </a:extLst>
          </p:cNvPr>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A7020223-62BC-4C59-9215-2E2E85986E4B}" type="slidenum">
              <a:rPr lang="nl-NL" altLang="nl-NL"/>
              <a:pPr/>
              <a:t>‹#›</a:t>
            </a:fld>
            <a:endParaRPr lang="nl-NL" altLang="nl-NL"/>
          </a:p>
        </p:txBody>
      </p:sp>
    </p:spTree>
    <p:extLst>
      <p:ext uri="{BB962C8B-B14F-4D97-AF65-F5344CB8AC3E}">
        <p14:creationId xmlns:p14="http://schemas.microsoft.com/office/powerpoint/2010/main" val="1516969302"/>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2_Titel en object">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609600" y="1600201"/>
            <a:ext cx="10972800" cy="4525963"/>
          </a:xfrm>
          <a:prstGeom prst="rect">
            <a:avLst/>
          </a:prstGeom>
        </p:spPr>
        <p:txBody>
          <a:bodyPr/>
          <a:lstStyle/>
          <a:p>
            <a:pPr lvl="0"/>
            <a:r>
              <a:rPr lang="en-US"/>
              <a:t>Klik om de tekststijl van het model te bewerken</a:t>
            </a:r>
          </a:p>
          <a:p>
            <a:pPr lvl="1"/>
            <a:r>
              <a:rPr lang="en-US"/>
              <a:t>Tweede niveau</a:t>
            </a:r>
          </a:p>
          <a:p>
            <a:pPr lvl="2"/>
            <a:r>
              <a:rPr lang="en-US"/>
              <a:t>Derde niveau</a:t>
            </a:r>
          </a:p>
          <a:p>
            <a:pPr lvl="3"/>
            <a:r>
              <a:rPr lang="en-US"/>
              <a:t>Vierde niveau</a:t>
            </a:r>
          </a:p>
          <a:p>
            <a:pPr lvl="4"/>
            <a:r>
              <a:rPr lang="en-US"/>
              <a:t>Vijfde niveau</a:t>
            </a:r>
            <a:endParaRPr lang="nl-NL"/>
          </a:p>
        </p:txBody>
      </p:sp>
      <p:sp>
        <p:nvSpPr>
          <p:cNvPr id="4" name="Tijdelijke aanduiding voor datum 3">
            <a:extLst>
              <a:ext uri="{FF2B5EF4-FFF2-40B4-BE49-F238E27FC236}">
                <a16:creationId xmlns:a16="http://schemas.microsoft.com/office/drawing/2014/main" id="{423D1D28-41F7-48A1-B4BB-4EBE3C6D44FC}"/>
              </a:ext>
            </a:extLst>
          </p:cNvPr>
          <p:cNvSpPr>
            <a:spLocks noGrp="1"/>
          </p:cNvSpPr>
          <p:nvPr>
            <p:ph type="dt" sz="half" idx="10"/>
          </p:nvPr>
        </p:nvSpPr>
        <p:spPr>
          <a:xfrm>
            <a:off x="609600" y="6356351"/>
            <a:ext cx="2844800" cy="365125"/>
          </a:xfrm>
          <a:prstGeom prst="rect">
            <a:avLst/>
          </a:prstGeom>
        </p:spPr>
        <p:txBody>
          <a:bodyPr/>
          <a:lstStyle>
            <a:lvl1pPr fontAlgn="auto">
              <a:spcBef>
                <a:spcPts val="0"/>
              </a:spcBef>
              <a:spcAft>
                <a:spcPts val="0"/>
              </a:spcAft>
              <a:defRPr>
                <a:latin typeface="+mn-lt"/>
              </a:defRPr>
            </a:lvl1pPr>
          </a:lstStyle>
          <a:p>
            <a:pPr>
              <a:defRPr/>
            </a:pPr>
            <a:fld id="{D2A47931-EA74-48EC-B8B6-A6E037A7F496}" type="datetimeFigureOut">
              <a:rPr lang="nl-NL"/>
              <a:pPr>
                <a:defRPr/>
              </a:pPr>
              <a:t>25-6-2018</a:t>
            </a:fld>
            <a:endParaRPr lang="nl-NL"/>
          </a:p>
        </p:txBody>
      </p:sp>
      <p:sp>
        <p:nvSpPr>
          <p:cNvPr id="5" name="Tijdelijke aanduiding voor voettekst 4">
            <a:extLst>
              <a:ext uri="{FF2B5EF4-FFF2-40B4-BE49-F238E27FC236}">
                <a16:creationId xmlns:a16="http://schemas.microsoft.com/office/drawing/2014/main" id="{D8FC8F77-7F5B-414F-A77B-47377D3057BD}"/>
              </a:ext>
            </a:extLst>
          </p:cNvPr>
          <p:cNvSpPr>
            <a:spLocks noGrp="1"/>
          </p:cNvSpPr>
          <p:nvPr>
            <p:ph type="ftr" sz="quarter" idx="11"/>
          </p:nvPr>
        </p:nvSpPr>
        <p:spPr>
          <a:xfrm>
            <a:off x="4165600" y="6356351"/>
            <a:ext cx="3860800" cy="365125"/>
          </a:xfrm>
          <a:prstGeom prst="rect">
            <a:avLst/>
          </a:prstGeom>
        </p:spPr>
        <p:txBody>
          <a:bodyPr/>
          <a:lstStyle>
            <a:lvl1pPr fontAlgn="auto">
              <a:spcBef>
                <a:spcPts val="0"/>
              </a:spcBef>
              <a:spcAft>
                <a:spcPts val="0"/>
              </a:spcAft>
              <a:defRPr>
                <a:latin typeface="+mn-lt"/>
              </a:defRPr>
            </a:lvl1pPr>
          </a:lstStyle>
          <a:p>
            <a:pPr>
              <a:defRPr/>
            </a:pPr>
            <a:endParaRPr lang="nl-NL"/>
          </a:p>
        </p:txBody>
      </p:sp>
      <p:sp>
        <p:nvSpPr>
          <p:cNvPr id="6" name="Tijdelijke aanduiding voor dianummer 5">
            <a:extLst>
              <a:ext uri="{FF2B5EF4-FFF2-40B4-BE49-F238E27FC236}">
                <a16:creationId xmlns:a16="http://schemas.microsoft.com/office/drawing/2014/main" id="{526C359A-04CA-4516-A78C-FD72D7FCC8A3}"/>
              </a:ext>
            </a:extLst>
          </p:cNvPr>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A7020223-62BC-4C59-9215-2E2E85986E4B}" type="slidenum">
              <a:rPr lang="nl-NL" altLang="nl-NL"/>
              <a:pPr/>
              <a:t>‹#›</a:t>
            </a:fld>
            <a:endParaRPr lang="nl-NL" altLang="nl-NL"/>
          </a:p>
        </p:txBody>
      </p:sp>
    </p:spTree>
    <p:extLst>
      <p:ext uri="{BB962C8B-B14F-4D97-AF65-F5344CB8AC3E}">
        <p14:creationId xmlns:p14="http://schemas.microsoft.com/office/powerpoint/2010/main" val="1673525613"/>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3_Titel en object">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609600" y="1600201"/>
            <a:ext cx="10972800" cy="4525963"/>
          </a:xfrm>
          <a:prstGeom prst="rect">
            <a:avLst/>
          </a:prstGeom>
        </p:spPr>
        <p:txBody>
          <a:bodyPr/>
          <a:lstStyle/>
          <a:p>
            <a:pPr lvl="0"/>
            <a:r>
              <a:rPr lang="en-US"/>
              <a:t>Klik om de tekststijl van het model te bewerken</a:t>
            </a:r>
          </a:p>
          <a:p>
            <a:pPr lvl="1"/>
            <a:r>
              <a:rPr lang="en-US"/>
              <a:t>Tweede niveau</a:t>
            </a:r>
          </a:p>
          <a:p>
            <a:pPr lvl="2"/>
            <a:r>
              <a:rPr lang="en-US"/>
              <a:t>Derde niveau</a:t>
            </a:r>
          </a:p>
          <a:p>
            <a:pPr lvl="3"/>
            <a:r>
              <a:rPr lang="en-US"/>
              <a:t>Vierde niveau</a:t>
            </a:r>
          </a:p>
          <a:p>
            <a:pPr lvl="4"/>
            <a:r>
              <a:rPr lang="en-US"/>
              <a:t>Vijfde niveau</a:t>
            </a:r>
            <a:endParaRPr lang="nl-NL"/>
          </a:p>
        </p:txBody>
      </p:sp>
      <p:sp>
        <p:nvSpPr>
          <p:cNvPr id="4" name="Tijdelijke aanduiding voor datum 3">
            <a:extLst>
              <a:ext uri="{FF2B5EF4-FFF2-40B4-BE49-F238E27FC236}">
                <a16:creationId xmlns:a16="http://schemas.microsoft.com/office/drawing/2014/main" id="{423D1D28-41F7-48A1-B4BB-4EBE3C6D44FC}"/>
              </a:ext>
            </a:extLst>
          </p:cNvPr>
          <p:cNvSpPr>
            <a:spLocks noGrp="1"/>
          </p:cNvSpPr>
          <p:nvPr>
            <p:ph type="dt" sz="half" idx="10"/>
          </p:nvPr>
        </p:nvSpPr>
        <p:spPr>
          <a:xfrm>
            <a:off x="609600" y="6356351"/>
            <a:ext cx="2844800" cy="365125"/>
          </a:xfrm>
          <a:prstGeom prst="rect">
            <a:avLst/>
          </a:prstGeom>
        </p:spPr>
        <p:txBody>
          <a:bodyPr/>
          <a:lstStyle>
            <a:lvl1pPr fontAlgn="auto">
              <a:spcBef>
                <a:spcPts val="0"/>
              </a:spcBef>
              <a:spcAft>
                <a:spcPts val="0"/>
              </a:spcAft>
              <a:defRPr>
                <a:latin typeface="+mn-lt"/>
              </a:defRPr>
            </a:lvl1pPr>
          </a:lstStyle>
          <a:p>
            <a:pPr>
              <a:defRPr/>
            </a:pPr>
            <a:fld id="{D2A47931-EA74-48EC-B8B6-A6E037A7F496}" type="datetimeFigureOut">
              <a:rPr lang="nl-NL"/>
              <a:pPr>
                <a:defRPr/>
              </a:pPr>
              <a:t>25-6-2018</a:t>
            </a:fld>
            <a:endParaRPr lang="nl-NL"/>
          </a:p>
        </p:txBody>
      </p:sp>
      <p:sp>
        <p:nvSpPr>
          <p:cNvPr id="5" name="Tijdelijke aanduiding voor voettekst 4">
            <a:extLst>
              <a:ext uri="{FF2B5EF4-FFF2-40B4-BE49-F238E27FC236}">
                <a16:creationId xmlns:a16="http://schemas.microsoft.com/office/drawing/2014/main" id="{D8FC8F77-7F5B-414F-A77B-47377D3057BD}"/>
              </a:ext>
            </a:extLst>
          </p:cNvPr>
          <p:cNvSpPr>
            <a:spLocks noGrp="1"/>
          </p:cNvSpPr>
          <p:nvPr>
            <p:ph type="ftr" sz="quarter" idx="11"/>
          </p:nvPr>
        </p:nvSpPr>
        <p:spPr>
          <a:xfrm>
            <a:off x="4165600" y="6356351"/>
            <a:ext cx="3860800" cy="365125"/>
          </a:xfrm>
          <a:prstGeom prst="rect">
            <a:avLst/>
          </a:prstGeom>
        </p:spPr>
        <p:txBody>
          <a:bodyPr/>
          <a:lstStyle>
            <a:lvl1pPr fontAlgn="auto">
              <a:spcBef>
                <a:spcPts val="0"/>
              </a:spcBef>
              <a:spcAft>
                <a:spcPts val="0"/>
              </a:spcAft>
              <a:defRPr>
                <a:latin typeface="+mn-lt"/>
              </a:defRPr>
            </a:lvl1pPr>
          </a:lstStyle>
          <a:p>
            <a:pPr>
              <a:defRPr/>
            </a:pPr>
            <a:endParaRPr lang="nl-NL"/>
          </a:p>
        </p:txBody>
      </p:sp>
      <p:sp>
        <p:nvSpPr>
          <p:cNvPr id="6" name="Tijdelijke aanduiding voor dianummer 5">
            <a:extLst>
              <a:ext uri="{FF2B5EF4-FFF2-40B4-BE49-F238E27FC236}">
                <a16:creationId xmlns:a16="http://schemas.microsoft.com/office/drawing/2014/main" id="{526C359A-04CA-4516-A78C-FD72D7FCC8A3}"/>
              </a:ext>
            </a:extLst>
          </p:cNvPr>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A7020223-62BC-4C59-9215-2E2E85986E4B}" type="slidenum">
              <a:rPr lang="nl-NL" altLang="nl-NL"/>
              <a:pPr/>
              <a:t>‹#›</a:t>
            </a:fld>
            <a:endParaRPr lang="nl-NL" altLang="nl-NL"/>
          </a:p>
        </p:txBody>
      </p:sp>
    </p:spTree>
    <p:extLst>
      <p:ext uri="{BB962C8B-B14F-4D97-AF65-F5344CB8AC3E}">
        <p14:creationId xmlns:p14="http://schemas.microsoft.com/office/powerpoint/2010/main" val="1710482000"/>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nl-NL"/>
              <a:t>Klik om stijl te bewerken</a:t>
            </a:r>
            <a:endParaRPr lang="en-US" dirty="0"/>
          </a:p>
        </p:txBody>
      </p:sp>
      <p:sp>
        <p:nvSpPr>
          <p:cNvPr id="3" name="Content Placeholder 2"/>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6/25/2018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4_Titel en object">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609600" y="1600201"/>
            <a:ext cx="10972800" cy="4525963"/>
          </a:xfrm>
          <a:prstGeom prst="rect">
            <a:avLst/>
          </a:prstGeom>
        </p:spPr>
        <p:txBody>
          <a:bodyPr/>
          <a:lstStyle/>
          <a:p>
            <a:pPr lvl="0"/>
            <a:r>
              <a:rPr lang="en-US"/>
              <a:t>Klik om de tekststijl van het model te bewerken</a:t>
            </a:r>
          </a:p>
          <a:p>
            <a:pPr lvl="1"/>
            <a:r>
              <a:rPr lang="en-US"/>
              <a:t>Tweede niveau</a:t>
            </a:r>
          </a:p>
          <a:p>
            <a:pPr lvl="2"/>
            <a:r>
              <a:rPr lang="en-US"/>
              <a:t>Derde niveau</a:t>
            </a:r>
          </a:p>
          <a:p>
            <a:pPr lvl="3"/>
            <a:r>
              <a:rPr lang="en-US"/>
              <a:t>Vierde niveau</a:t>
            </a:r>
          </a:p>
          <a:p>
            <a:pPr lvl="4"/>
            <a:r>
              <a:rPr lang="en-US"/>
              <a:t>Vijfde niveau</a:t>
            </a:r>
            <a:endParaRPr lang="nl-NL"/>
          </a:p>
        </p:txBody>
      </p:sp>
      <p:sp>
        <p:nvSpPr>
          <p:cNvPr id="4" name="Tijdelijke aanduiding voor datum 3">
            <a:extLst>
              <a:ext uri="{FF2B5EF4-FFF2-40B4-BE49-F238E27FC236}">
                <a16:creationId xmlns:a16="http://schemas.microsoft.com/office/drawing/2014/main" id="{423D1D28-41F7-48A1-B4BB-4EBE3C6D44FC}"/>
              </a:ext>
            </a:extLst>
          </p:cNvPr>
          <p:cNvSpPr>
            <a:spLocks noGrp="1"/>
          </p:cNvSpPr>
          <p:nvPr>
            <p:ph type="dt" sz="half" idx="10"/>
          </p:nvPr>
        </p:nvSpPr>
        <p:spPr>
          <a:xfrm>
            <a:off x="609600" y="6356351"/>
            <a:ext cx="2844800" cy="365125"/>
          </a:xfrm>
          <a:prstGeom prst="rect">
            <a:avLst/>
          </a:prstGeom>
        </p:spPr>
        <p:txBody>
          <a:bodyPr/>
          <a:lstStyle>
            <a:lvl1pPr fontAlgn="auto">
              <a:spcBef>
                <a:spcPts val="0"/>
              </a:spcBef>
              <a:spcAft>
                <a:spcPts val="0"/>
              </a:spcAft>
              <a:defRPr>
                <a:latin typeface="+mn-lt"/>
              </a:defRPr>
            </a:lvl1pPr>
          </a:lstStyle>
          <a:p>
            <a:pPr>
              <a:defRPr/>
            </a:pPr>
            <a:fld id="{D2A47931-EA74-48EC-B8B6-A6E037A7F496}" type="datetimeFigureOut">
              <a:rPr lang="nl-NL"/>
              <a:pPr>
                <a:defRPr/>
              </a:pPr>
              <a:t>25-6-2018</a:t>
            </a:fld>
            <a:endParaRPr lang="nl-NL"/>
          </a:p>
        </p:txBody>
      </p:sp>
      <p:sp>
        <p:nvSpPr>
          <p:cNvPr id="5" name="Tijdelijke aanduiding voor voettekst 4">
            <a:extLst>
              <a:ext uri="{FF2B5EF4-FFF2-40B4-BE49-F238E27FC236}">
                <a16:creationId xmlns:a16="http://schemas.microsoft.com/office/drawing/2014/main" id="{D8FC8F77-7F5B-414F-A77B-47377D3057BD}"/>
              </a:ext>
            </a:extLst>
          </p:cNvPr>
          <p:cNvSpPr>
            <a:spLocks noGrp="1"/>
          </p:cNvSpPr>
          <p:nvPr>
            <p:ph type="ftr" sz="quarter" idx="11"/>
          </p:nvPr>
        </p:nvSpPr>
        <p:spPr>
          <a:xfrm>
            <a:off x="4165600" y="6356351"/>
            <a:ext cx="3860800" cy="365125"/>
          </a:xfrm>
          <a:prstGeom prst="rect">
            <a:avLst/>
          </a:prstGeom>
        </p:spPr>
        <p:txBody>
          <a:bodyPr/>
          <a:lstStyle>
            <a:lvl1pPr fontAlgn="auto">
              <a:spcBef>
                <a:spcPts val="0"/>
              </a:spcBef>
              <a:spcAft>
                <a:spcPts val="0"/>
              </a:spcAft>
              <a:defRPr>
                <a:latin typeface="+mn-lt"/>
              </a:defRPr>
            </a:lvl1pPr>
          </a:lstStyle>
          <a:p>
            <a:pPr>
              <a:defRPr/>
            </a:pPr>
            <a:endParaRPr lang="nl-NL"/>
          </a:p>
        </p:txBody>
      </p:sp>
      <p:sp>
        <p:nvSpPr>
          <p:cNvPr id="6" name="Tijdelijke aanduiding voor dianummer 5">
            <a:extLst>
              <a:ext uri="{FF2B5EF4-FFF2-40B4-BE49-F238E27FC236}">
                <a16:creationId xmlns:a16="http://schemas.microsoft.com/office/drawing/2014/main" id="{526C359A-04CA-4516-A78C-FD72D7FCC8A3}"/>
              </a:ext>
            </a:extLst>
          </p:cNvPr>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A7020223-62BC-4C59-9215-2E2E85986E4B}" type="slidenum">
              <a:rPr lang="nl-NL" altLang="nl-NL"/>
              <a:pPr/>
              <a:t>‹#›</a:t>
            </a:fld>
            <a:endParaRPr lang="nl-NL" altLang="nl-NL"/>
          </a:p>
        </p:txBody>
      </p:sp>
    </p:spTree>
    <p:extLst>
      <p:ext uri="{BB962C8B-B14F-4D97-AF65-F5344CB8AC3E}">
        <p14:creationId xmlns:p14="http://schemas.microsoft.com/office/powerpoint/2010/main" val="1297434759"/>
      </p:ext>
    </p:extLst>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5_Titel en object">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609600" y="1600201"/>
            <a:ext cx="10972800" cy="4525963"/>
          </a:xfrm>
          <a:prstGeom prst="rect">
            <a:avLst/>
          </a:prstGeom>
        </p:spPr>
        <p:txBody>
          <a:bodyPr/>
          <a:lstStyle/>
          <a:p>
            <a:pPr lvl="0"/>
            <a:r>
              <a:rPr lang="en-US"/>
              <a:t>Klik om de tekststijl van het model te bewerken</a:t>
            </a:r>
          </a:p>
          <a:p>
            <a:pPr lvl="1"/>
            <a:r>
              <a:rPr lang="en-US"/>
              <a:t>Tweede niveau</a:t>
            </a:r>
          </a:p>
          <a:p>
            <a:pPr lvl="2"/>
            <a:r>
              <a:rPr lang="en-US"/>
              <a:t>Derde niveau</a:t>
            </a:r>
          </a:p>
          <a:p>
            <a:pPr lvl="3"/>
            <a:r>
              <a:rPr lang="en-US"/>
              <a:t>Vierde niveau</a:t>
            </a:r>
          </a:p>
          <a:p>
            <a:pPr lvl="4"/>
            <a:r>
              <a:rPr lang="en-US"/>
              <a:t>Vijfde niveau</a:t>
            </a:r>
            <a:endParaRPr lang="nl-NL"/>
          </a:p>
        </p:txBody>
      </p:sp>
      <p:sp>
        <p:nvSpPr>
          <p:cNvPr id="4" name="Tijdelijke aanduiding voor datum 3">
            <a:extLst>
              <a:ext uri="{FF2B5EF4-FFF2-40B4-BE49-F238E27FC236}">
                <a16:creationId xmlns:a16="http://schemas.microsoft.com/office/drawing/2014/main" id="{423D1D28-41F7-48A1-B4BB-4EBE3C6D44FC}"/>
              </a:ext>
            </a:extLst>
          </p:cNvPr>
          <p:cNvSpPr>
            <a:spLocks noGrp="1"/>
          </p:cNvSpPr>
          <p:nvPr>
            <p:ph type="dt" sz="half" idx="10"/>
          </p:nvPr>
        </p:nvSpPr>
        <p:spPr>
          <a:xfrm>
            <a:off x="609600" y="6356351"/>
            <a:ext cx="2844800" cy="365125"/>
          </a:xfrm>
          <a:prstGeom prst="rect">
            <a:avLst/>
          </a:prstGeom>
        </p:spPr>
        <p:txBody>
          <a:bodyPr/>
          <a:lstStyle>
            <a:lvl1pPr fontAlgn="auto">
              <a:spcBef>
                <a:spcPts val="0"/>
              </a:spcBef>
              <a:spcAft>
                <a:spcPts val="0"/>
              </a:spcAft>
              <a:defRPr>
                <a:latin typeface="+mn-lt"/>
              </a:defRPr>
            </a:lvl1pPr>
          </a:lstStyle>
          <a:p>
            <a:pPr>
              <a:defRPr/>
            </a:pPr>
            <a:fld id="{D2A47931-EA74-48EC-B8B6-A6E037A7F496}" type="datetimeFigureOut">
              <a:rPr lang="nl-NL"/>
              <a:pPr>
                <a:defRPr/>
              </a:pPr>
              <a:t>25-6-2018</a:t>
            </a:fld>
            <a:endParaRPr lang="nl-NL"/>
          </a:p>
        </p:txBody>
      </p:sp>
      <p:sp>
        <p:nvSpPr>
          <p:cNvPr id="5" name="Tijdelijke aanduiding voor voettekst 4">
            <a:extLst>
              <a:ext uri="{FF2B5EF4-FFF2-40B4-BE49-F238E27FC236}">
                <a16:creationId xmlns:a16="http://schemas.microsoft.com/office/drawing/2014/main" id="{D8FC8F77-7F5B-414F-A77B-47377D3057BD}"/>
              </a:ext>
            </a:extLst>
          </p:cNvPr>
          <p:cNvSpPr>
            <a:spLocks noGrp="1"/>
          </p:cNvSpPr>
          <p:nvPr>
            <p:ph type="ftr" sz="quarter" idx="11"/>
          </p:nvPr>
        </p:nvSpPr>
        <p:spPr>
          <a:xfrm>
            <a:off x="4165600" y="6356351"/>
            <a:ext cx="3860800" cy="365125"/>
          </a:xfrm>
          <a:prstGeom prst="rect">
            <a:avLst/>
          </a:prstGeom>
        </p:spPr>
        <p:txBody>
          <a:bodyPr/>
          <a:lstStyle>
            <a:lvl1pPr fontAlgn="auto">
              <a:spcBef>
                <a:spcPts val="0"/>
              </a:spcBef>
              <a:spcAft>
                <a:spcPts val="0"/>
              </a:spcAft>
              <a:defRPr>
                <a:latin typeface="+mn-lt"/>
              </a:defRPr>
            </a:lvl1pPr>
          </a:lstStyle>
          <a:p>
            <a:pPr>
              <a:defRPr/>
            </a:pPr>
            <a:endParaRPr lang="nl-NL"/>
          </a:p>
        </p:txBody>
      </p:sp>
      <p:sp>
        <p:nvSpPr>
          <p:cNvPr id="6" name="Tijdelijke aanduiding voor dianummer 5">
            <a:extLst>
              <a:ext uri="{FF2B5EF4-FFF2-40B4-BE49-F238E27FC236}">
                <a16:creationId xmlns:a16="http://schemas.microsoft.com/office/drawing/2014/main" id="{526C359A-04CA-4516-A78C-FD72D7FCC8A3}"/>
              </a:ext>
            </a:extLst>
          </p:cNvPr>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A7020223-62BC-4C59-9215-2E2E85986E4B}" type="slidenum">
              <a:rPr lang="nl-NL" altLang="nl-NL"/>
              <a:pPr/>
              <a:t>‹#›</a:t>
            </a:fld>
            <a:endParaRPr lang="nl-NL" altLang="nl-NL"/>
          </a:p>
        </p:txBody>
      </p:sp>
    </p:spTree>
    <p:extLst>
      <p:ext uri="{BB962C8B-B14F-4D97-AF65-F5344CB8AC3E}">
        <p14:creationId xmlns:p14="http://schemas.microsoft.com/office/powerpoint/2010/main" val="327432805"/>
      </p:ext>
    </p:extLst>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userDrawn="1">
  <p:cSld name="6_Titel en object">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609600" y="1600201"/>
            <a:ext cx="10972800" cy="4525963"/>
          </a:xfrm>
          <a:prstGeom prst="rect">
            <a:avLst/>
          </a:prstGeom>
        </p:spPr>
        <p:txBody>
          <a:bodyPr/>
          <a:lstStyle/>
          <a:p>
            <a:pPr lvl="0"/>
            <a:r>
              <a:rPr lang="en-US"/>
              <a:t>Klik om de tekststijl van het model te bewerken</a:t>
            </a:r>
          </a:p>
          <a:p>
            <a:pPr lvl="1"/>
            <a:r>
              <a:rPr lang="en-US"/>
              <a:t>Tweede niveau</a:t>
            </a:r>
          </a:p>
          <a:p>
            <a:pPr lvl="2"/>
            <a:r>
              <a:rPr lang="en-US"/>
              <a:t>Derde niveau</a:t>
            </a:r>
          </a:p>
          <a:p>
            <a:pPr lvl="3"/>
            <a:r>
              <a:rPr lang="en-US"/>
              <a:t>Vierde niveau</a:t>
            </a:r>
          </a:p>
          <a:p>
            <a:pPr lvl="4"/>
            <a:r>
              <a:rPr lang="en-US"/>
              <a:t>Vijfde niveau</a:t>
            </a:r>
            <a:endParaRPr lang="nl-NL"/>
          </a:p>
        </p:txBody>
      </p:sp>
      <p:sp>
        <p:nvSpPr>
          <p:cNvPr id="4" name="Tijdelijke aanduiding voor datum 3">
            <a:extLst>
              <a:ext uri="{FF2B5EF4-FFF2-40B4-BE49-F238E27FC236}">
                <a16:creationId xmlns:a16="http://schemas.microsoft.com/office/drawing/2014/main" id="{423D1D28-41F7-48A1-B4BB-4EBE3C6D44FC}"/>
              </a:ext>
            </a:extLst>
          </p:cNvPr>
          <p:cNvSpPr>
            <a:spLocks noGrp="1"/>
          </p:cNvSpPr>
          <p:nvPr>
            <p:ph type="dt" sz="half" idx="10"/>
          </p:nvPr>
        </p:nvSpPr>
        <p:spPr>
          <a:xfrm>
            <a:off x="609600" y="6356351"/>
            <a:ext cx="2844800" cy="365125"/>
          </a:xfrm>
          <a:prstGeom prst="rect">
            <a:avLst/>
          </a:prstGeom>
        </p:spPr>
        <p:txBody>
          <a:bodyPr/>
          <a:lstStyle>
            <a:lvl1pPr fontAlgn="auto">
              <a:spcBef>
                <a:spcPts val="0"/>
              </a:spcBef>
              <a:spcAft>
                <a:spcPts val="0"/>
              </a:spcAft>
              <a:defRPr>
                <a:latin typeface="+mn-lt"/>
              </a:defRPr>
            </a:lvl1pPr>
          </a:lstStyle>
          <a:p>
            <a:pPr>
              <a:defRPr/>
            </a:pPr>
            <a:fld id="{D2A47931-EA74-48EC-B8B6-A6E037A7F496}" type="datetimeFigureOut">
              <a:rPr lang="nl-NL"/>
              <a:pPr>
                <a:defRPr/>
              </a:pPr>
              <a:t>25-6-2018</a:t>
            </a:fld>
            <a:endParaRPr lang="nl-NL"/>
          </a:p>
        </p:txBody>
      </p:sp>
      <p:sp>
        <p:nvSpPr>
          <p:cNvPr id="5" name="Tijdelijke aanduiding voor voettekst 4">
            <a:extLst>
              <a:ext uri="{FF2B5EF4-FFF2-40B4-BE49-F238E27FC236}">
                <a16:creationId xmlns:a16="http://schemas.microsoft.com/office/drawing/2014/main" id="{D8FC8F77-7F5B-414F-A77B-47377D3057BD}"/>
              </a:ext>
            </a:extLst>
          </p:cNvPr>
          <p:cNvSpPr>
            <a:spLocks noGrp="1"/>
          </p:cNvSpPr>
          <p:nvPr>
            <p:ph type="ftr" sz="quarter" idx="11"/>
          </p:nvPr>
        </p:nvSpPr>
        <p:spPr>
          <a:xfrm>
            <a:off x="4165600" y="6356351"/>
            <a:ext cx="3860800" cy="365125"/>
          </a:xfrm>
          <a:prstGeom prst="rect">
            <a:avLst/>
          </a:prstGeom>
        </p:spPr>
        <p:txBody>
          <a:bodyPr/>
          <a:lstStyle>
            <a:lvl1pPr fontAlgn="auto">
              <a:spcBef>
                <a:spcPts val="0"/>
              </a:spcBef>
              <a:spcAft>
                <a:spcPts val="0"/>
              </a:spcAft>
              <a:defRPr>
                <a:latin typeface="+mn-lt"/>
              </a:defRPr>
            </a:lvl1pPr>
          </a:lstStyle>
          <a:p>
            <a:pPr>
              <a:defRPr/>
            </a:pPr>
            <a:endParaRPr lang="nl-NL"/>
          </a:p>
        </p:txBody>
      </p:sp>
      <p:sp>
        <p:nvSpPr>
          <p:cNvPr id="6" name="Tijdelijke aanduiding voor dianummer 5">
            <a:extLst>
              <a:ext uri="{FF2B5EF4-FFF2-40B4-BE49-F238E27FC236}">
                <a16:creationId xmlns:a16="http://schemas.microsoft.com/office/drawing/2014/main" id="{526C359A-04CA-4516-A78C-FD72D7FCC8A3}"/>
              </a:ext>
            </a:extLst>
          </p:cNvPr>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A7020223-62BC-4C59-9215-2E2E85986E4B}" type="slidenum">
              <a:rPr lang="nl-NL" altLang="nl-NL"/>
              <a:pPr/>
              <a:t>‹#›</a:t>
            </a:fld>
            <a:endParaRPr lang="nl-NL" altLang="nl-NL"/>
          </a:p>
        </p:txBody>
      </p:sp>
    </p:spTree>
    <p:extLst>
      <p:ext uri="{BB962C8B-B14F-4D97-AF65-F5344CB8AC3E}">
        <p14:creationId xmlns:p14="http://schemas.microsoft.com/office/powerpoint/2010/main" val="739554260"/>
      </p:ext>
    </p:extLst>
  </p:cSld>
  <p:clrMapOvr>
    <a:masterClrMapping/>
  </p:clrMapOvr>
  <p:transition spd="slow">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7_Titel en object">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609600" y="1600201"/>
            <a:ext cx="10972800" cy="4525963"/>
          </a:xfrm>
          <a:prstGeom prst="rect">
            <a:avLst/>
          </a:prstGeom>
        </p:spPr>
        <p:txBody>
          <a:bodyPr/>
          <a:lstStyle/>
          <a:p>
            <a:pPr lvl="0"/>
            <a:r>
              <a:rPr lang="en-US"/>
              <a:t>Klik om de tekststijl van het model te bewerken</a:t>
            </a:r>
          </a:p>
          <a:p>
            <a:pPr lvl="1"/>
            <a:r>
              <a:rPr lang="en-US"/>
              <a:t>Tweede niveau</a:t>
            </a:r>
          </a:p>
          <a:p>
            <a:pPr lvl="2"/>
            <a:r>
              <a:rPr lang="en-US"/>
              <a:t>Derde niveau</a:t>
            </a:r>
          </a:p>
          <a:p>
            <a:pPr lvl="3"/>
            <a:r>
              <a:rPr lang="en-US"/>
              <a:t>Vierde niveau</a:t>
            </a:r>
          </a:p>
          <a:p>
            <a:pPr lvl="4"/>
            <a:r>
              <a:rPr lang="en-US"/>
              <a:t>Vijfde niveau</a:t>
            </a:r>
            <a:endParaRPr lang="nl-NL"/>
          </a:p>
        </p:txBody>
      </p:sp>
      <p:sp>
        <p:nvSpPr>
          <p:cNvPr id="4" name="Tijdelijke aanduiding voor datum 3">
            <a:extLst>
              <a:ext uri="{FF2B5EF4-FFF2-40B4-BE49-F238E27FC236}">
                <a16:creationId xmlns:a16="http://schemas.microsoft.com/office/drawing/2014/main" id="{423D1D28-41F7-48A1-B4BB-4EBE3C6D44FC}"/>
              </a:ext>
            </a:extLst>
          </p:cNvPr>
          <p:cNvSpPr>
            <a:spLocks noGrp="1"/>
          </p:cNvSpPr>
          <p:nvPr>
            <p:ph type="dt" sz="half" idx="10"/>
          </p:nvPr>
        </p:nvSpPr>
        <p:spPr>
          <a:xfrm>
            <a:off x="609600" y="6356351"/>
            <a:ext cx="2844800" cy="365125"/>
          </a:xfrm>
          <a:prstGeom prst="rect">
            <a:avLst/>
          </a:prstGeom>
        </p:spPr>
        <p:txBody>
          <a:bodyPr/>
          <a:lstStyle>
            <a:lvl1pPr fontAlgn="auto">
              <a:spcBef>
                <a:spcPts val="0"/>
              </a:spcBef>
              <a:spcAft>
                <a:spcPts val="0"/>
              </a:spcAft>
              <a:defRPr>
                <a:latin typeface="+mn-lt"/>
              </a:defRPr>
            </a:lvl1pPr>
          </a:lstStyle>
          <a:p>
            <a:pPr>
              <a:defRPr/>
            </a:pPr>
            <a:fld id="{D2A47931-EA74-48EC-B8B6-A6E037A7F496}" type="datetimeFigureOut">
              <a:rPr lang="nl-NL"/>
              <a:pPr>
                <a:defRPr/>
              </a:pPr>
              <a:t>25-6-2018</a:t>
            </a:fld>
            <a:endParaRPr lang="nl-NL"/>
          </a:p>
        </p:txBody>
      </p:sp>
      <p:sp>
        <p:nvSpPr>
          <p:cNvPr id="5" name="Tijdelijke aanduiding voor voettekst 4">
            <a:extLst>
              <a:ext uri="{FF2B5EF4-FFF2-40B4-BE49-F238E27FC236}">
                <a16:creationId xmlns:a16="http://schemas.microsoft.com/office/drawing/2014/main" id="{D8FC8F77-7F5B-414F-A77B-47377D3057BD}"/>
              </a:ext>
            </a:extLst>
          </p:cNvPr>
          <p:cNvSpPr>
            <a:spLocks noGrp="1"/>
          </p:cNvSpPr>
          <p:nvPr>
            <p:ph type="ftr" sz="quarter" idx="11"/>
          </p:nvPr>
        </p:nvSpPr>
        <p:spPr>
          <a:xfrm>
            <a:off x="4165600" y="6356351"/>
            <a:ext cx="3860800" cy="365125"/>
          </a:xfrm>
          <a:prstGeom prst="rect">
            <a:avLst/>
          </a:prstGeom>
        </p:spPr>
        <p:txBody>
          <a:bodyPr/>
          <a:lstStyle>
            <a:lvl1pPr fontAlgn="auto">
              <a:spcBef>
                <a:spcPts val="0"/>
              </a:spcBef>
              <a:spcAft>
                <a:spcPts val="0"/>
              </a:spcAft>
              <a:defRPr>
                <a:latin typeface="+mn-lt"/>
              </a:defRPr>
            </a:lvl1pPr>
          </a:lstStyle>
          <a:p>
            <a:pPr>
              <a:defRPr/>
            </a:pPr>
            <a:endParaRPr lang="nl-NL"/>
          </a:p>
        </p:txBody>
      </p:sp>
      <p:sp>
        <p:nvSpPr>
          <p:cNvPr id="6" name="Tijdelijke aanduiding voor dianummer 5">
            <a:extLst>
              <a:ext uri="{FF2B5EF4-FFF2-40B4-BE49-F238E27FC236}">
                <a16:creationId xmlns:a16="http://schemas.microsoft.com/office/drawing/2014/main" id="{526C359A-04CA-4516-A78C-FD72D7FCC8A3}"/>
              </a:ext>
            </a:extLst>
          </p:cNvPr>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A7020223-62BC-4C59-9215-2E2E85986E4B}" type="slidenum">
              <a:rPr lang="nl-NL" altLang="nl-NL"/>
              <a:pPr/>
              <a:t>‹#›</a:t>
            </a:fld>
            <a:endParaRPr lang="nl-NL" altLang="nl-NL"/>
          </a:p>
        </p:txBody>
      </p:sp>
    </p:spTree>
    <p:extLst>
      <p:ext uri="{BB962C8B-B14F-4D97-AF65-F5344CB8AC3E}">
        <p14:creationId xmlns:p14="http://schemas.microsoft.com/office/powerpoint/2010/main" val="1836003166"/>
      </p:ext>
    </p:extLst>
  </p:cSld>
  <p:clrMapOvr>
    <a:masterClrMapping/>
  </p:clrMapOvr>
  <p:transition spd="slow">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8_Titel en object">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609600" y="1600201"/>
            <a:ext cx="10972800" cy="4525963"/>
          </a:xfrm>
          <a:prstGeom prst="rect">
            <a:avLst/>
          </a:prstGeom>
        </p:spPr>
        <p:txBody>
          <a:bodyPr/>
          <a:lstStyle/>
          <a:p>
            <a:pPr lvl="0"/>
            <a:r>
              <a:rPr lang="en-US"/>
              <a:t>Klik om de tekststijl van het model te bewerken</a:t>
            </a:r>
          </a:p>
          <a:p>
            <a:pPr lvl="1"/>
            <a:r>
              <a:rPr lang="en-US"/>
              <a:t>Tweede niveau</a:t>
            </a:r>
          </a:p>
          <a:p>
            <a:pPr lvl="2"/>
            <a:r>
              <a:rPr lang="en-US"/>
              <a:t>Derde niveau</a:t>
            </a:r>
          </a:p>
          <a:p>
            <a:pPr lvl="3"/>
            <a:r>
              <a:rPr lang="en-US"/>
              <a:t>Vierde niveau</a:t>
            </a:r>
          </a:p>
          <a:p>
            <a:pPr lvl="4"/>
            <a:r>
              <a:rPr lang="en-US"/>
              <a:t>Vijfde niveau</a:t>
            </a:r>
            <a:endParaRPr lang="nl-NL"/>
          </a:p>
        </p:txBody>
      </p:sp>
      <p:sp>
        <p:nvSpPr>
          <p:cNvPr id="4" name="Tijdelijke aanduiding voor datum 3">
            <a:extLst>
              <a:ext uri="{FF2B5EF4-FFF2-40B4-BE49-F238E27FC236}">
                <a16:creationId xmlns:a16="http://schemas.microsoft.com/office/drawing/2014/main" id="{423D1D28-41F7-48A1-B4BB-4EBE3C6D44FC}"/>
              </a:ext>
            </a:extLst>
          </p:cNvPr>
          <p:cNvSpPr>
            <a:spLocks noGrp="1"/>
          </p:cNvSpPr>
          <p:nvPr>
            <p:ph type="dt" sz="half" idx="10"/>
          </p:nvPr>
        </p:nvSpPr>
        <p:spPr>
          <a:xfrm>
            <a:off x="609600" y="6356351"/>
            <a:ext cx="2844800" cy="365125"/>
          </a:xfrm>
          <a:prstGeom prst="rect">
            <a:avLst/>
          </a:prstGeom>
        </p:spPr>
        <p:txBody>
          <a:bodyPr/>
          <a:lstStyle>
            <a:lvl1pPr fontAlgn="auto">
              <a:spcBef>
                <a:spcPts val="0"/>
              </a:spcBef>
              <a:spcAft>
                <a:spcPts val="0"/>
              </a:spcAft>
              <a:defRPr>
                <a:latin typeface="+mn-lt"/>
              </a:defRPr>
            </a:lvl1pPr>
          </a:lstStyle>
          <a:p>
            <a:pPr>
              <a:defRPr/>
            </a:pPr>
            <a:fld id="{D2A47931-EA74-48EC-B8B6-A6E037A7F496}" type="datetimeFigureOut">
              <a:rPr lang="nl-NL"/>
              <a:pPr>
                <a:defRPr/>
              </a:pPr>
              <a:t>25-6-2018</a:t>
            </a:fld>
            <a:endParaRPr lang="nl-NL"/>
          </a:p>
        </p:txBody>
      </p:sp>
      <p:sp>
        <p:nvSpPr>
          <p:cNvPr id="5" name="Tijdelijke aanduiding voor voettekst 4">
            <a:extLst>
              <a:ext uri="{FF2B5EF4-FFF2-40B4-BE49-F238E27FC236}">
                <a16:creationId xmlns:a16="http://schemas.microsoft.com/office/drawing/2014/main" id="{D8FC8F77-7F5B-414F-A77B-47377D3057BD}"/>
              </a:ext>
            </a:extLst>
          </p:cNvPr>
          <p:cNvSpPr>
            <a:spLocks noGrp="1"/>
          </p:cNvSpPr>
          <p:nvPr>
            <p:ph type="ftr" sz="quarter" idx="11"/>
          </p:nvPr>
        </p:nvSpPr>
        <p:spPr>
          <a:xfrm>
            <a:off x="4165600" y="6356351"/>
            <a:ext cx="3860800" cy="365125"/>
          </a:xfrm>
          <a:prstGeom prst="rect">
            <a:avLst/>
          </a:prstGeom>
        </p:spPr>
        <p:txBody>
          <a:bodyPr/>
          <a:lstStyle>
            <a:lvl1pPr fontAlgn="auto">
              <a:spcBef>
                <a:spcPts val="0"/>
              </a:spcBef>
              <a:spcAft>
                <a:spcPts val="0"/>
              </a:spcAft>
              <a:defRPr>
                <a:latin typeface="+mn-lt"/>
              </a:defRPr>
            </a:lvl1pPr>
          </a:lstStyle>
          <a:p>
            <a:pPr>
              <a:defRPr/>
            </a:pPr>
            <a:endParaRPr lang="nl-NL"/>
          </a:p>
        </p:txBody>
      </p:sp>
      <p:sp>
        <p:nvSpPr>
          <p:cNvPr id="6" name="Tijdelijke aanduiding voor dianummer 5">
            <a:extLst>
              <a:ext uri="{FF2B5EF4-FFF2-40B4-BE49-F238E27FC236}">
                <a16:creationId xmlns:a16="http://schemas.microsoft.com/office/drawing/2014/main" id="{526C359A-04CA-4516-A78C-FD72D7FCC8A3}"/>
              </a:ext>
            </a:extLst>
          </p:cNvPr>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A7020223-62BC-4C59-9215-2E2E85986E4B}" type="slidenum">
              <a:rPr lang="nl-NL" altLang="nl-NL"/>
              <a:pPr/>
              <a:t>‹#›</a:t>
            </a:fld>
            <a:endParaRPr lang="nl-NL" altLang="nl-NL"/>
          </a:p>
        </p:txBody>
      </p:sp>
    </p:spTree>
    <p:extLst>
      <p:ext uri="{BB962C8B-B14F-4D97-AF65-F5344CB8AC3E}">
        <p14:creationId xmlns:p14="http://schemas.microsoft.com/office/powerpoint/2010/main" val="3201804671"/>
      </p:ext>
    </p:extLst>
  </p:cSld>
  <p:clrMapOvr>
    <a:masterClrMapping/>
  </p:clrMapOvr>
  <p:transition spd="slow">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9_Titel en object">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609600" y="1600201"/>
            <a:ext cx="10972800" cy="4525963"/>
          </a:xfrm>
          <a:prstGeom prst="rect">
            <a:avLst/>
          </a:prstGeom>
        </p:spPr>
        <p:txBody>
          <a:bodyPr/>
          <a:lstStyle/>
          <a:p>
            <a:pPr lvl="0"/>
            <a:r>
              <a:rPr lang="en-US"/>
              <a:t>Klik om de tekststijl van het model te bewerken</a:t>
            </a:r>
          </a:p>
          <a:p>
            <a:pPr lvl="1"/>
            <a:r>
              <a:rPr lang="en-US"/>
              <a:t>Tweede niveau</a:t>
            </a:r>
          </a:p>
          <a:p>
            <a:pPr lvl="2"/>
            <a:r>
              <a:rPr lang="en-US"/>
              <a:t>Derde niveau</a:t>
            </a:r>
          </a:p>
          <a:p>
            <a:pPr lvl="3"/>
            <a:r>
              <a:rPr lang="en-US"/>
              <a:t>Vierde niveau</a:t>
            </a:r>
          </a:p>
          <a:p>
            <a:pPr lvl="4"/>
            <a:r>
              <a:rPr lang="en-US"/>
              <a:t>Vijfde niveau</a:t>
            </a:r>
            <a:endParaRPr lang="nl-NL"/>
          </a:p>
        </p:txBody>
      </p:sp>
      <p:sp>
        <p:nvSpPr>
          <p:cNvPr id="4" name="Tijdelijke aanduiding voor datum 3">
            <a:extLst>
              <a:ext uri="{FF2B5EF4-FFF2-40B4-BE49-F238E27FC236}">
                <a16:creationId xmlns:a16="http://schemas.microsoft.com/office/drawing/2014/main" id="{423D1D28-41F7-48A1-B4BB-4EBE3C6D44FC}"/>
              </a:ext>
            </a:extLst>
          </p:cNvPr>
          <p:cNvSpPr>
            <a:spLocks noGrp="1"/>
          </p:cNvSpPr>
          <p:nvPr>
            <p:ph type="dt" sz="half" idx="10"/>
          </p:nvPr>
        </p:nvSpPr>
        <p:spPr>
          <a:xfrm>
            <a:off x="609600" y="6356351"/>
            <a:ext cx="2844800" cy="365125"/>
          </a:xfrm>
          <a:prstGeom prst="rect">
            <a:avLst/>
          </a:prstGeom>
        </p:spPr>
        <p:txBody>
          <a:bodyPr/>
          <a:lstStyle>
            <a:lvl1pPr fontAlgn="auto">
              <a:spcBef>
                <a:spcPts val="0"/>
              </a:spcBef>
              <a:spcAft>
                <a:spcPts val="0"/>
              </a:spcAft>
              <a:defRPr>
                <a:latin typeface="+mn-lt"/>
              </a:defRPr>
            </a:lvl1pPr>
          </a:lstStyle>
          <a:p>
            <a:pPr>
              <a:defRPr/>
            </a:pPr>
            <a:fld id="{D2A47931-EA74-48EC-B8B6-A6E037A7F496}" type="datetimeFigureOut">
              <a:rPr lang="nl-NL"/>
              <a:pPr>
                <a:defRPr/>
              </a:pPr>
              <a:t>25-6-2018</a:t>
            </a:fld>
            <a:endParaRPr lang="nl-NL"/>
          </a:p>
        </p:txBody>
      </p:sp>
      <p:sp>
        <p:nvSpPr>
          <p:cNvPr id="5" name="Tijdelijke aanduiding voor voettekst 4">
            <a:extLst>
              <a:ext uri="{FF2B5EF4-FFF2-40B4-BE49-F238E27FC236}">
                <a16:creationId xmlns:a16="http://schemas.microsoft.com/office/drawing/2014/main" id="{D8FC8F77-7F5B-414F-A77B-47377D3057BD}"/>
              </a:ext>
            </a:extLst>
          </p:cNvPr>
          <p:cNvSpPr>
            <a:spLocks noGrp="1"/>
          </p:cNvSpPr>
          <p:nvPr>
            <p:ph type="ftr" sz="quarter" idx="11"/>
          </p:nvPr>
        </p:nvSpPr>
        <p:spPr>
          <a:xfrm>
            <a:off x="4165600" y="6356351"/>
            <a:ext cx="3860800" cy="365125"/>
          </a:xfrm>
          <a:prstGeom prst="rect">
            <a:avLst/>
          </a:prstGeom>
        </p:spPr>
        <p:txBody>
          <a:bodyPr/>
          <a:lstStyle>
            <a:lvl1pPr fontAlgn="auto">
              <a:spcBef>
                <a:spcPts val="0"/>
              </a:spcBef>
              <a:spcAft>
                <a:spcPts val="0"/>
              </a:spcAft>
              <a:defRPr>
                <a:latin typeface="+mn-lt"/>
              </a:defRPr>
            </a:lvl1pPr>
          </a:lstStyle>
          <a:p>
            <a:pPr>
              <a:defRPr/>
            </a:pPr>
            <a:endParaRPr lang="nl-NL"/>
          </a:p>
        </p:txBody>
      </p:sp>
      <p:sp>
        <p:nvSpPr>
          <p:cNvPr id="6" name="Tijdelijke aanduiding voor dianummer 5">
            <a:extLst>
              <a:ext uri="{FF2B5EF4-FFF2-40B4-BE49-F238E27FC236}">
                <a16:creationId xmlns:a16="http://schemas.microsoft.com/office/drawing/2014/main" id="{526C359A-04CA-4516-A78C-FD72D7FCC8A3}"/>
              </a:ext>
            </a:extLst>
          </p:cNvPr>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A7020223-62BC-4C59-9215-2E2E85986E4B}" type="slidenum">
              <a:rPr lang="nl-NL" altLang="nl-NL"/>
              <a:pPr/>
              <a:t>‹#›</a:t>
            </a:fld>
            <a:endParaRPr lang="nl-NL" altLang="nl-NL"/>
          </a:p>
        </p:txBody>
      </p:sp>
    </p:spTree>
    <p:extLst>
      <p:ext uri="{BB962C8B-B14F-4D97-AF65-F5344CB8AC3E}">
        <p14:creationId xmlns:p14="http://schemas.microsoft.com/office/powerpoint/2010/main" val="282560514"/>
      </p:ext>
    </p:extLst>
  </p:cSld>
  <p:clrMapOvr>
    <a:masterClrMapping/>
  </p:clrMapOvr>
  <p:transition spd="slow">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10_Titel en object">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609600" y="1600201"/>
            <a:ext cx="10972800" cy="4525963"/>
          </a:xfrm>
          <a:prstGeom prst="rect">
            <a:avLst/>
          </a:prstGeom>
        </p:spPr>
        <p:txBody>
          <a:bodyPr/>
          <a:lstStyle/>
          <a:p>
            <a:pPr lvl="0"/>
            <a:r>
              <a:rPr lang="en-US"/>
              <a:t>Klik om de tekststijl van het model te bewerken</a:t>
            </a:r>
          </a:p>
          <a:p>
            <a:pPr lvl="1"/>
            <a:r>
              <a:rPr lang="en-US"/>
              <a:t>Tweede niveau</a:t>
            </a:r>
          </a:p>
          <a:p>
            <a:pPr lvl="2"/>
            <a:r>
              <a:rPr lang="en-US"/>
              <a:t>Derde niveau</a:t>
            </a:r>
          </a:p>
          <a:p>
            <a:pPr lvl="3"/>
            <a:r>
              <a:rPr lang="en-US"/>
              <a:t>Vierde niveau</a:t>
            </a:r>
          </a:p>
          <a:p>
            <a:pPr lvl="4"/>
            <a:r>
              <a:rPr lang="en-US"/>
              <a:t>Vijfde niveau</a:t>
            </a:r>
            <a:endParaRPr lang="nl-NL"/>
          </a:p>
        </p:txBody>
      </p:sp>
      <p:sp>
        <p:nvSpPr>
          <p:cNvPr id="4" name="Tijdelijke aanduiding voor datum 3">
            <a:extLst>
              <a:ext uri="{FF2B5EF4-FFF2-40B4-BE49-F238E27FC236}">
                <a16:creationId xmlns:a16="http://schemas.microsoft.com/office/drawing/2014/main" id="{423D1D28-41F7-48A1-B4BB-4EBE3C6D44FC}"/>
              </a:ext>
            </a:extLst>
          </p:cNvPr>
          <p:cNvSpPr>
            <a:spLocks noGrp="1"/>
          </p:cNvSpPr>
          <p:nvPr>
            <p:ph type="dt" sz="half" idx="10"/>
          </p:nvPr>
        </p:nvSpPr>
        <p:spPr>
          <a:xfrm>
            <a:off x="609600" y="6356351"/>
            <a:ext cx="2844800" cy="365125"/>
          </a:xfrm>
          <a:prstGeom prst="rect">
            <a:avLst/>
          </a:prstGeom>
        </p:spPr>
        <p:txBody>
          <a:bodyPr/>
          <a:lstStyle>
            <a:lvl1pPr fontAlgn="auto">
              <a:spcBef>
                <a:spcPts val="0"/>
              </a:spcBef>
              <a:spcAft>
                <a:spcPts val="0"/>
              </a:spcAft>
              <a:defRPr>
                <a:latin typeface="+mn-lt"/>
              </a:defRPr>
            </a:lvl1pPr>
          </a:lstStyle>
          <a:p>
            <a:pPr>
              <a:defRPr/>
            </a:pPr>
            <a:fld id="{D2A47931-EA74-48EC-B8B6-A6E037A7F496}" type="datetimeFigureOut">
              <a:rPr lang="nl-NL"/>
              <a:pPr>
                <a:defRPr/>
              </a:pPr>
              <a:t>25-6-2018</a:t>
            </a:fld>
            <a:endParaRPr lang="nl-NL"/>
          </a:p>
        </p:txBody>
      </p:sp>
      <p:sp>
        <p:nvSpPr>
          <p:cNvPr id="5" name="Tijdelijke aanduiding voor voettekst 4">
            <a:extLst>
              <a:ext uri="{FF2B5EF4-FFF2-40B4-BE49-F238E27FC236}">
                <a16:creationId xmlns:a16="http://schemas.microsoft.com/office/drawing/2014/main" id="{D8FC8F77-7F5B-414F-A77B-47377D3057BD}"/>
              </a:ext>
            </a:extLst>
          </p:cNvPr>
          <p:cNvSpPr>
            <a:spLocks noGrp="1"/>
          </p:cNvSpPr>
          <p:nvPr>
            <p:ph type="ftr" sz="quarter" idx="11"/>
          </p:nvPr>
        </p:nvSpPr>
        <p:spPr>
          <a:xfrm>
            <a:off x="4165600" y="6356351"/>
            <a:ext cx="3860800" cy="365125"/>
          </a:xfrm>
          <a:prstGeom prst="rect">
            <a:avLst/>
          </a:prstGeom>
        </p:spPr>
        <p:txBody>
          <a:bodyPr/>
          <a:lstStyle>
            <a:lvl1pPr fontAlgn="auto">
              <a:spcBef>
                <a:spcPts val="0"/>
              </a:spcBef>
              <a:spcAft>
                <a:spcPts val="0"/>
              </a:spcAft>
              <a:defRPr>
                <a:latin typeface="+mn-lt"/>
              </a:defRPr>
            </a:lvl1pPr>
          </a:lstStyle>
          <a:p>
            <a:pPr>
              <a:defRPr/>
            </a:pPr>
            <a:endParaRPr lang="nl-NL"/>
          </a:p>
        </p:txBody>
      </p:sp>
      <p:sp>
        <p:nvSpPr>
          <p:cNvPr id="6" name="Tijdelijke aanduiding voor dianummer 5">
            <a:extLst>
              <a:ext uri="{FF2B5EF4-FFF2-40B4-BE49-F238E27FC236}">
                <a16:creationId xmlns:a16="http://schemas.microsoft.com/office/drawing/2014/main" id="{526C359A-04CA-4516-A78C-FD72D7FCC8A3}"/>
              </a:ext>
            </a:extLst>
          </p:cNvPr>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A7020223-62BC-4C59-9215-2E2E85986E4B}" type="slidenum">
              <a:rPr lang="nl-NL" altLang="nl-NL"/>
              <a:pPr/>
              <a:t>‹#›</a:t>
            </a:fld>
            <a:endParaRPr lang="nl-NL" altLang="nl-NL"/>
          </a:p>
        </p:txBody>
      </p:sp>
    </p:spTree>
    <p:extLst>
      <p:ext uri="{BB962C8B-B14F-4D97-AF65-F5344CB8AC3E}">
        <p14:creationId xmlns:p14="http://schemas.microsoft.com/office/powerpoint/2010/main" val="4189061424"/>
      </p:ext>
    </p:extLst>
  </p:cSld>
  <p:clrMapOvr>
    <a:masterClrMapping/>
  </p:clrMapOvr>
  <p:transition spd="slow">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11_Titel en object">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609600" y="1600201"/>
            <a:ext cx="10972800" cy="4525963"/>
          </a:xfrm>
          <a:prstGeom prst="rect">
            <a:avLst/>
          </a:prstGeom>
        </p:spPr>
        <p:txBody>
          <a:bodyPr/>
          <a:lstStyle/>
          <a:p>
            <a:pPr lvl="0"/>
            <a:r>
              <a:rPr lang="en-US"/>
              <a:t>Klik om de tekststijl van het model te bewerken</a:t>
            </a:r>
          </a:p>
          <a:p>
            <a:pPr lvl="1"/>
            <a:r>
              <a:rPr lang="en-US"/>
              <a:t>Tweede niveau</a:t>
            </a:r>
          </a:p>
          <a:p>
            <a:pPr lvl="2"/>
            <a:r>
              <a:rPr lang="en-US"/>
              <a:t>Derde niveau</a:t>
            </a:r>
          </a:p>
          <a:p>
            <a:pPr lvl="3"/>
            <a:r>
              <a:rPr lang="en-US"/>
              <a:t>Vierde niveau</a:t>
            </a:r>
          </a:p>
          <a:p>
            <a:pPr lvl="4"/>
            <a:r>
              <a:rPr lang="en-US"/>
              <a:t>Vijfde niveau</a:t>
            </a:r>
            <a:endParaRPr lang="nl-NL"/>
          </a:p>
        </p:txBody>
      </p:sp>
      <p:sp>
        <p:nvSpPr>
          <p:cNvPr id="4" name="Tijdelijke aanduiding voor datum 3">
            <a:extLst>
              <a:ext uri="{FF2B5EF4-FFF2-40B4-BE49-F238E27FC236}">
                <a16:creationId xmlns:a16="http://schemas.microsoft.com/office/drawing/2014/main" id="{423D1D28-41F7-48A1-B4BB-4EBE3C6D44FC}"/>
              </a:ext>
            </a:extLst>
          </p:cNvPr>
          <p:cNvSpPr>
            <a:spLocks noGrp="1"/>
          </p:cNvSpPr>
          <p:nvPr>
            <p:ph type="dt" sz="half" idx="10"/>
          </p:nvPr>
        </p:nvSpPr>
        <p:spPr>
          <a:xfrm>
            <a:off x="609600" y="6356351"/>
            <a:ext cx="2844800" cy="365125"/>
          </a:xfrm>
          <a:prstGeom prst="rect">
            <a:avLst/>
          </a:prstGeom>
        </p:spPr>
        <p:txBody>
          <a:bodyPr/>
          <a:lstStyle>
            <a:lvl1pPr fontAlgn="auto">
              <a:spcBef>
                <a:spcPts val="0"/>
              </a:spcBef>
              <a:spcAft>
                <a:spcPts val="0"/>
              </a:spcAft>
              <a:defRPr>
                <a:latin typeface="+mn-lt"/>
              </a:defRPr>
            </a:lvl1pPr>
          </a:lstStyle>
          <a:p>
            <a:pPr>
              <a:defRPr/>
            </a:pPr>
            <a:fld id="{D2A47931-EA74-48EC-B8B6-A6E037A7F496}" type="datetimeFigureOut">
              <a:rPr lang="nl-NL"/>
              <a:pPr>
                <a:defRPr/>
              </a:pPr>
              <a:t>25-6-2018</a:t>
            </a:fld>
            <a:endParaRPr lang="nl-NL"/>
          </a:p>
        </p:txBody>
      </p:sp>
      <p:sp>
        <p:nvSpPr>
          <p:cNvPr id="5" name="Tijdelijke aanduiding voor voettekst 4">
            <a:extLst>
              <a:ext uri="{FF2B5EF4-FFF2-40B4-BE49-F238E27FC236}">
                <a16:creationId xmlns:a16="http://schemas.microsoft.com/office/drawing/2014/main" id="{D8FC8F77-7F5B-414F-A77B-47377D3057BD}"/>
              </a:ext>
            </a:extLst>
          </p:cNvPr>
          <p:cNvSpPr>
            <a:spLocks noGrp="1"/>
          </p:cNvSpPr>
          <p:nvPr>
            <p:ph type="ftr" sz="quarter" idx="11"/>
          </p:nvPr>
        </p:nvSpPr>
        <p:spPr>
          <a:xfrm>
            <a:off x="4165600" y="6356351"/>
            <a:ext cx="3860800" cy="365125"/>
          </a:xfrm>
          <a:prstGeom prst="rect">
            <a:avLst/>
          </a:prstGeom>
        </p:spPr>
        <p:txBody>
          <a:bodyPr/>
          <a:lstStyle>
            <a:lvl1pPr fontAlgn="auto">
              <a:spcBef>
                <a:spcPts val="0"/>
              </a:spcBef>
              <a:spcAft>
                <a:spcPts val="0"/>
              </a:spcAft>
              <a:defRPr>
                <a:latin typeface="+mn-lt"/>
              </a:defRPr>
            </a:lvl1pPr>
          </a:lstStyle>
          <a:p>
            <a:pPr>
              <a:defRPr/>
            </a:pPr>
            <a:endParaRPr lang="nl-NL"/>
          </a:p>
        </p:txBody>
      </p:sp>
      <p:sp>
        <p:nvSpPr>
          <p:cNvPr id="6" name="Tijdelijke aanduiding voor dianummer 5">
            <a:extLst>
              <a:ext uri="{FF2B5EF4-FFF2-40B4-BE49-F238E27FC236}">
                <a16:creationId xmlns:a16="http://schemas.microsoft.com/office/drawing/2014/main" id="{526C359A-04CA-4516-A78C-FD72D7FCC8A3}"/>
              </a:ext>
            </a:extLst>
          </p:cNvPr>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A7020223-62BC-4C59-9215-2E2E85986E4B}" type="slidenum">
              <a:rPr lang="nl-NL" altLang="nl-NL"/>
              <a:pPr/>
              <a:t>‹#›</a:t>
            </a:fld>
            <a:endParaRPr lang="nl-NL" altLang="nl-NL"/>
          </a:p>
        </p:txBody>
      </p:sp>
    </p:spTree>
    <p:extLst>
      <p:ext uri="{BB962C8B-B14F-4D97-AF65-F5344CB8AC3E}">
        <p14:creationId xmlns:p14="http://schemas.microsoft.com/office/powerpoint/2010/main" val="830708109"/>
      </p:ext>
    </p:extLst>
  </p:cSld>
  <p:clrMapOvr>
    <a:masterClrMapping/>
  </p:clrMapOvr>
  <p:transition spd="slow">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cSld name="Sendsteps">
    <p:spTree>
      <p:nvGrpSpPr>
        <p:cNvPr id="1" name=""/>
        <p:cNvGrpSpPr/>
        <p:nvPr/>
      </p:nvGrpSpPr>
      <p:grpSpPr>
        <a:xfrm>
          <a:off x="0" y="0"/>
          <a:ext cx="0" cy="0"/>
          <a:chOff x="0" y="0"/>
          <a:chExt cx="0" cy="0"/>
        </a:xfrm>
      </p:grpSpPr>
      <p:sp>
        <p:nvSpPr>
          <p:cNvPr id="2" name="Sendsteps Title 1">
            <a:extLst>
              <a:ext uri="{FF2B5EF4-FFF2-40B4-BE49-F238E27FC236}">
                <a16:creationId xmlns:a16="http://schemas.microsoft.com/office/drawing/2014/main" id="{E8EF9338-7DB9-4EF0-8A91-D23C63829291}"/>
              </a:ext>
            </a:extLst>
          </p:cNvPr>
          <p:cNvSpPr>
            <a:spLocks noGrp="1"/>
          </p:cNvSpPr>
          <p:nvPr>
            <p:ph type="title" hasCustomPrompt="1"/>
          </p:nvPr>
        </p:nvSpPr>
        <p:spPr/>
        <p:txBody>
          <a:bodyPr/>
          <a:lstStyle/>
          <a:p>
            <a:r>
              <a:rPr lang="en-US"/>
              <a:t>Click to edit Sendsteps Master title style</a:t>
            </a:r>
            <a:endParaRPr lang="nl-NL"/>
          </a:p>
        </p:txBody>
      </p:sp>
      <p:sp>
        <p:nvSpPr>
          <p:cNvPr id="6" name="Tijdelijke aanduiding voor tekst 5">
            <a:extLst>
              <a:ext uri="{FF2B5EF4-FFF2-40B4-BE49-F238E27FC236}">
                <a16:creationId xmlns:a16="http://schemas.microsoft.com/office/drawing/2014/main" id="{24380A80-AC5E-4509-97B7-C4967A278ABB}"/>
              </a:ext>
            </a:extLst>
          </p:cNvPr>
          <p:cNvSpPr>
            <a:spLocks noGrp="1"/>
          </p:cNvSpPr>
          <p:nvPr>
            <p:ph type="body" idx="13" hasCustomPrompt="1"/>
          </p:nvPr>
        </p:nvSpPr>
        <p:spPr>
          <a:xfrm>
            <a:off x="677334" y="1828342"/>
            <a:ext cx="8596668" cy="4352498"/>
          </a:xfrm>
        </p:spPr>
        <p:txBody>
          <a:bodyPr/>
          <a:lstStyle>
            <a:lvl1pPr algn="l">
              <a:defRPr/>
            </a:lvl1pPr>
            <a:lvl2pPr algn="l">
              <a:defRPr/>
            </a:lvl2pPr>
            <a:lvl3pPr algn="l">
              <a:defRPr/>
            </a:lvl3pPr>
          </a:lstStyle>
          <a:p>
            <a:pPr lvl="0"/>
            <a:r>
              <a:rPr lang="en-US"/>
              <a:t>Multiple choice answers listen to this text style</a:t>
            </a:r>
          </a:p>
          <a:p>
            <a:pPr lvl="1"/>
            <a:r>
              <a:rPr lang="en-US"/>
              <a:t>Open ended messages listen to this text style</a:t>
            </a:r>
          </a:p>
          <a:p>
            <a:pPr lvl="2"/>
            <a:r>
              <a:rPr lang="en-US"/>
              <a:t>Explanation texts listen to this font family</a:t>
            </a:r>
            <a:endParaRPr lang="nl-NL"/>
          </a:p>
        </p:txBody>
      </p:sp>
    </p:spTree>
    <p:extLst>
      <p:ext uri="{BB962C8B-B14F-4D97-AF65-F5344CB8AC3E}">
        <p14:creationId xmlns:p14="http://schemas.microsoft.com/office/powerpoint/2010/main" val="20356835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2AA443-0E19-4051-B36B-064FD8E42934}"/>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0D5C16FF-7EAA-4275-8A48-606C519402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8ECBDA25-67FE-4F96-8F0E-EAA4A8FDD84F}"/>
              </a:ext>
            </a:extLst>
          </p:cNvPr>
          <p:cNvSpPr>
            <a:spLocks noGrp="1"/>
          </p:cNvSpPr>
          <p:nvPr>
            <p:ph type="dt" sz="half" idx="10"/>
          </p:nvPr>
        </p:nvSpPr>
        <p:spPr/>
        <p:txBody>
          <a:bodyPr/>
          <a:lstStyle/>
          <a:p>
            <a:fld id="{330580E6-B27B-4D05-8D9A-2F04EA2BFC8A}" type="datetimeFigureOut">
              <a:rPr lang="nl-NL" smtClean="0"/>
              <a:t>25-6-2018</a:t>
            </a:fld>
            <a:endParaRPr lang="nl-NL"/>
          </a:p>
        </p:txBody>
      </p:sp>
      <p:sp>
        <p:nvSpPr>
          <p:cNvPr id="5" name="Tijdelijke aanduiding voor voettekst 4">
            <a:extLst>
              <a:ext uri="{FF2B5EF4-FFF2-40B4-BE49-F238E27FC236}">
                <a16:creationId xmlns:a16="http://schemas.microsoft.com/office/drawing/2014/main" id="{AD3C3E03-AB37-434E-87F8-46A6CB79784F}"/>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30D6474-4945-4D49-B894-02C113516911}"/>
              </a:ext>
            </a:extLst>
          </p:cNvPr>
          <p:cNvSpPr>
            <a:spLocks noGrp="1"/>
          </p:cNvSpPr>
          <p:nvPr>
            <p:ph type="sldNum" sz="quarter" idx="12"/>
          </p:nvPr>
        </p:nvSpPr>
        <p:spPr/>
        <p:txBody>
          <a:bodyPr/>
          <a:lstStyle/>
          <a:p>
            <a:fld id="{39BCB027-09ED-436B-8337-557E78D442F7}" type="slidenum">
              <a:rPr lang="nl-NL" smtClean="0"/>
              <a:t>‹#›</a:t>
            </a:fld>
            <a:endParaRPr lang="nl-NL"/>
          </a:p>
        </p:txBody>
      </p:sp>
    </p:spTree>
    <p:extLst>
      <p:ext uri="{BB962C8B-B14F-4D97-AF65-F5344CB8AC3E}">
        <p14:creationId xmlns:p14="http://schemas.microsoft.com/office/powerpoint/2010/main" val="21024724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nl-NL"/>
              <a:t>Klik om stijl te bewerken</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Tekststijl van het model bewerken</a:t>
            </a:r>
          </a:p>
        </p:txBody>
      </p:sp>
      <p:sp>
        <p:nvSpPr>
          <p:cNvPr id="4" name="Date Placeholder 3"/>
          <p:cNvSpPr>
            <a:spLocks noGrp="1"/>
          </p:cNvSpPr>
          <p:nvPr>
            <p:ph type="dt" sz="half" idx="10"/>
          </p:nvPr>
        </p:nvSpPr>
        <p:spPr/>
        <p:txBody>
          <a:bodyPr/>
          <a:lstStyle/>
          <a:p>
            <a:fld id="{B61BEF0D-F0BB-DE4B-95CE-6DB70DBA9567}" type="datetimeFigureOut">
              <a:rPr lang="en-US" dirty="0"/>
              <a:pPr/>
              <a:t>6/25/2018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2A62F7E-6CA9-4C2E-8E3C-DA1DA43D47E9}"/>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B6A868A0-F3FD-4574-96D6-A7C419CEE987}"/>
              </a:ext>
            </a:extLst>
          </p:cNvPr>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30C80B8F-EAF4-4E11-8556-AB5604E3D989}"/>
              </a:ext>
            </a:extLst>
          </p:cNvPr>
          <p:cNvSpPr>
            <a:spLocks noGrp="1"/>
          </p:cNvSpPr>
          <p:nvPr>
            <p:ph type="dt" sz="half" idx="10"/>
          </p:nvPr>
        </p:nvSpPr>
        <p:spPr/>
        <p:txBody>
          <a:bodyPr/>
          <a:lstStyle/>
          <a:p>
            <a:fld id="{330580E6-B27B-4D05-8D9A-2F04EA2BFC8A}" type="datetimeFigureOut">
              <a:rPr lang="nl-NL" smtClean="0"/>
              <a:t>25-6-2018</a:t>
            </a:fld>
            <a:endParaRPr lang="nl-NL"/>
          </a:p>
        </p:txBody>
      </p:sp>
      <p:sp>
        <p:nvSpPr>
          <p:cNvPr id="5" name="Tijdelijke aanduiding voor voettekst 4">
            <a:extLst>
              <a:ext uri="{FF2B5EF4-FFF2-40B4-BE49-F238E27FC236}">
                <a16:creationId xmlns:a16="http://schemas.microsoft.com/office/drawing/2014/main" id="{0683FDC1-54D1-4410-8577-276D97240697}"/>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9A6B7665-CB2B-4B53-9C92-EC32E5B99704}"/>
              </a:ext>
            </a:extLst>
          </p:cNvPr>
          <p:cNvSpPr>
            <a:spLocks noGrp="1"/>
          </p:cNvSpPr>
          <p:nvPr>
            <p:ph type="sldNum" sz="quarter" idx="12"/>
          </p:nvPr>
        </p:nvSpPr>
        <p:spPr/>
        <p:txBody>
          <a:bodyPr/>
          <a:lstStyle/>
          <a:p>
            <a:fld id="{39BCB027-09ED-436B-8337-557E78D442F7}" type="slidenum">
              <a:rPr lang="nl-NL" smtClean="0"/>
              <a:t>‹#›</a:t>
            </a:fld>
            <a:endParaRPr lang="nl-NL"/>
          </a:p>
        </p:txBody>
      </p:sp>
    </p:spTree>
    <p:extLst>
      <p:ext uri="{BB962C8B-B14F-4D97-AF65-F5344CB8AC3E}">
        <p14:creationId xmlns:p14="http://schemas.microsoft.com/office/powerpoint/2010/main" val="25413334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743779-0DAB-453B-B9CB-7A170E638132}"/>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6B3F9B6E-5B4A-4845-8546-E8E144A5BD4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Tekststijl van het model bewerken</a:t>
            </a:r>
          </a:p>
        </p:txBody>
      </p:sp>
      <p:sp>
        <p:nvSpPr>
          <p:cNvPr id="4" name="Tijdelijke aanduiding voor datum 3">
            <a:extLst>
              <a:ext uri="{FF2B5EF4-FFF2-40B4-BE49-F238E27FC236}">
                <a16:creationId xmlns:a16="http://schemas.microsoft.com/office/drawing/2014/main" id="{9663E50B-076F-46BA-BE61-6955241C78A9}"/>
              </a:ext>
            </a:extLst>
          </p:cNvPr>
          <p:cNvSpPr>
            <a:spLocks noGrp="1"/>
          </p:cNvSpPr>
          <p:nvPr>
            <p:ph type="dt" sz="half" idx="10"/>
          </p:nvPr>
        </p:nvSpPr>
        <p:spPr/>
        <p:txBody>
          <a:bodyPr/>
          <a:lstStyle/>
          <a:p>
            <a:fld id="{330580E6-B27B-4D05-8D9A-2F04EA2BFC8A}" type="datetimeFigureOut">
              <a:rPr lang="nl-NL" smtClean="0"/>
              <a:t>25-6-2018</a:t>
            </a:fld>
            <a:endParaRPr lang="nl-NL"/>
          </a:p>
        </p:txBody>
      </p:sp>
      <p:sp>
        <p:nvSpPr>
          <p:cNvPr id="5" name="Tijdelijke aanduiding voor voettekst 4">
            <a:extLst>
              <a:ext uri="{FF2B5EF4-FFF2-40B4-BE49-F238E27FC236}">
                <a16:creationId xmlns:a16="http://schemas.microsoft.com/office/drawing/2014/main" id="{EF26BE51-C58F-488F-8859-4B2815D0C5E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092AD5BF-3850-4944-BF82-42438F9A0B30}"/>
              </a:ext>
            </a:extLst>
          </p:cNvPr>
          <p:cNvSpPr>
            <a:spLocks noGrp="1"/>
          </p:cNvSpPr>
          <p:nvPr>
            <p:ph type="sldNum" sz="quarter" idx="12"/>
          </p:nvPr>
        </p:nvSpPr>
        <p:spPr/>
        <p:txBody>
          <a:bodyPr/>
          <a:lstStyle/>
          <a:p>
            <a:fld id="{39BCB027-09ED-436B-8337-557E78D442F7}" type="slidenum">
              <a:rPr lang="nl-NL" smtClean="0"/>
              <a:t>‹#›</a:t>
            </a:fld>
            <a:endParaRPr lang="nl-NL"/>
          </a:p>
        </p:txBody>
      </p:sp>
    </p:spTree>
    <p:extLst>
      <p:ext uri="{BB962C8B-B14F-4D97-AF65-F5344CB8AC3E}">
        <p14:creationId xmlns:p14="http://schemas.microsoft.com/office/powerpoint/2010/main" val="14734499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5DE3EA-C659-4639-B3E6-F7B214658388}"/>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B8A0118F-FD8D-473A-924C-C41FDAC579B7}"/>
              </a:ext>
            </a:extLst>
          </p:cNvPr>
          <p:cNvSpPr>
            <a:spLocks noGrp="1"/>
          </p:cNvSpPr>
          <p:nvPr>
            <p:ph sz="half" idx="1"/>
          </p:nvPr>
        </p:nvSpPr>
        <p:spPr>
          <a:xfrm>
            <a:off x="838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187BB629-EF94-432D-B790-B0AB70B6426D}"/>
              </a:ext>
            </a:extLst>
          </p:cNvPr>
          <p:cNvSpPr>
            <a:spLocks noGrp="1"/>
          </p:cNvSpPr>
          <p:nvPr>
            <p:ph sz="half" idx="2"/>
          </p:nvPr>
        </p:nvSpPr>
        <p:spPr>
          <a:xfrm>
            <a:off x="6172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9A38C0DF-F407-45C4-B52B-126240B289E6}"/>
              </a:ext>
            </a:extLst>
          </p:cNvPr>
          <p:cNvSpPr>
            <a:spLocks noGrp="1"/>
          </p:cNvSpPr>
          <p:nvPr>
            <p:ph type="dt" sz="half" idx="10"/>
          </p:nvPr>
        </p:nvSpPr>
        <p:spPr/>
        <p:txBody>
          <a:bodyPr/>
          <a:lstStyle/>
          <a:p>
            <a:fld id="{330580E6-B27B-4D05-8D9A-2F04EA2BFC8A}" type="datetimeFigureOut">
              <a:rPr lang="nl-NL" smtClean="0"/>
              <a:t>25-6-2018</a:t>
            </a:fld>
            <a:endParaRPr lang="nl-NL"/>
          </a:p>
        </p:txBody>
      </p:sp>
      <p:sp>
        <p:nvSpPr>
          <p:cNvPr id="6" name="Tijdelijke aanduiding voor voettekst 5">
            <a:extLst>
              <a:ext uri="{FF2B5EF4-FFF2-40B4-BE49-F238E27FC236}">
                <a16:creationId xmlns:a16="http://schemas.microsoft.com/office/drawing/2014/main" id="{9D7C1928-0A5B-4DAE-8157-AE4E05A3B81C}"/>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52C44448-3ADB-42C0-B017-FB2CE27B31C7}"/>
              </a:ext>
            </a:extLst>
          </p:cNvPr>
          <p:cNvSpPr>
            <a:spLocks noGrp="1"/>
          </p:cNvSpPr>
          <p:nvPr>
            <p:ph type="sldNum" sz="quarter" idx="12"/>
          </p:nvPr>
        </p:nvSpPr>
        <p:spPr/>
        <p:txBody>
          <a:bodyPr/>
          <a:lstStyle/>
          <a:p>
            <a:fld id="{39BCB027-09ED-436B-8337-557E78D442F7}" type="slidenum">
              <a:rPr lang="nl-NL" smtClean="0"/>
              <a:t>‹#›</a:t>
            </a:fld>
            <a:endParaRPr lang="nl-NL"/>
          </a:p>
        </p:txBody>
      </p:sp>
    </p:spTree>
    <p:extLst>
      <p:ext uri="{BB962C8B-B14F-4D97-AF65-F5344CB8AC3E}">
        <p14:creationId xmlns:p14="http://schemas.microsoft.com/office/powerpoint/2010/main" val="34998236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E6BA08-18A3-425F-8BAB-949BA174EE08}"/>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547C4C10-D55A-4210-B951-2FC613051D9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Tijdelijke aanduiding voor inhoud 3">
            <a:extLst>
              <a:ext uri="{FF2B5EF4-FFF2-40B4-BE49-F238E27FC236}">
                <a16:creationId xmlns:a16="http://schemas.microsoft.com/office/drawing/2014/main" id="{254507C9-23B7-404F-BF4C-8750ADF3292A}"/>
              </a:ext>
            </a:extLst>
          </p:cNvPr>
          <p:cNvSpPr>
            <a:spLocks noGrp="1"/>
          </p:cNvSpPr>
          <p:nvPr>
            <p:ph sz="half" idx="2"/>
          </p:nvPr>
        </p:nvSpPr>
        <p:spPr>
          <a:xfrm>
            <a:off x="839788" y="2505075"/>
            <a:ext cx="5157787"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E2B6809B-215D-47FA-8B46-41EB78589AF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Tijdelijke aanduiding voor inhoud 5">
            <a:extLst>
              <a:ext uri="{FF2B5EF4-FFF2-40B4-BE49-F238E27FC236}">
                <a16:creationId xmlns:a16="http://schemas.microsoft.com/office/drawing/2014/main" id="{D9BB2A1E-6C2F-40A8-99EE-5E06C24A0EC7}"/>
              </a:ext>
            </a:extLst>
          </p:cNvPr>
          <p:cNvSpPr>
            <a:spLocks noGrp="1"/>
          </p:cNvSpPr>
          <p:nvPr>
            <p:ph sz="quarter" idx="4"/>
          </p:nvPr>
        </p:nvSpPr>
        <p:spPr>
          <a:xfrm>
            <a:off x="6172200" y="2505075"/>
            <a:ext cx="5183188"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E952662F-9FCC-4A43-A928-4A54371CFC47}"/>
              </a:ext>
            </a:extLst>
          </p:cNvPr>
          <p:cNvSpPr>
            <a:spLocks noGrp="1"/>
          </p:cNvSpPr>
          <p:nvPr>
            <p:ph type="dt" sz="half" idx="10"/>
          </p:nvPr>
        </p:nvSpPr>
        <p:spPr/>
        <p:txBody>
          <a:bodyPr/>
          <a:lstStyle/>
          <a:p>
            <a:fld id="{330580E6-B27B-4D05-8D9A-2F04EA2BFC8A}" type="datetimeFigureOut">
              <a:rPr lang="nl-NL" smtClean="0"/>
              <a:t>25-6-2018</a:t>
            </a:fld>
            <a:endParaRPr lang="nl-NL"/>
          </a:p>
        </p:txBody>
      </p:sp>
      <p:sp>
        <p:nvSpPr>
          <p:cNvPr id="8" name="Tijdelijke aanduiding voor voettekst 7">
            <a:extLst>
              <a:ext uri="{FF2B5EF4-FFF2-40B4-BE49-F238E27FC236}">
                <a16:creationId xmlns:a16="http://schemas.microsoft.com/office/drawing/2014/main" id="{DB95F44F-6113-4D36-A9AB-E66356866A8E}"/>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793B1360-1852-45D3-A682-2DF6EB27E57D}"/>
              </a:ext>
            </a:extLst>
          </p:cNvPr>
          <p:cNvSpPr>
            <a:spLocks noGrp="1"/>
          </p:cNvSpPr>
          <p:nvPr>
            <p:ph type="sldNum" sz="quarter" idx="12"/>
          </p:nvPr>
        </p:nvSpPr>
        <p:spPr/>
        <p:txBody>
          <a:bodyPr/>
          <a:lstStyle/>
          <a:p>
            <a:fld id="{39BCB027-09ED-436B-8337-557E78D442F7}" type="slidenum">
              <a:rPr lang="nl-NL" smtClean="0"/>
              <a:t>‹#›</a:t>
            </a:fld>
            <a:endParaRPr lang="nl-NL"/>
          </a:p>
        </p:txBody>
      </p:sp>
    </p:spTree>
    <p:extLst>
      <p:ext uri="{BB962C8B-B14F-4D97-AF65-F5344CB8AC3E}">
        <p14:creationId xmlns:p14="http://schemas.microsoft.com/office/powerpoint/2010/main" val="7573164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0456EB0-BE4F-4AB8-BA7A-8F5A735C4318}"/>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CCAFF778-1E36-4437-89C9-72D46DE08EE6}"/>
              </a:ext>
            </a:extLst>
          </p:cNvPr>
          <p:cNvSpPr>
            <a:spLocks noGrp="1"/>
          </p:cNvSpPr>
          <p:nvPr>
            <p:ph type="dt" sz="half" idx="10"/>
          </p:nvPr>
        </p:nvSpPr>
        <p:spPr/>
        <p:txBody>
          <a:bodyPr/>
          <a:lstStyle/>
          <a:p>
            <a:fld id="{330580E6-B27B-4D05-8D9A-2F04EA2BFC8A}" type="datetimeFigureOut">
              <a:rPr lang="nl-NL" smtClean="0"/>
              <a:t>25-6-2018</a:t>
            </a:fld>
            <a:endParaRPr lang="nl-NL"/>
          </a:p>
        </p:txBody>
      </p:sp>
      <p:sp>
        <p:nvSpPr>
          <p:cNvPr id="4" name="Tijdelijke aanduiding voor voettekst 3">
            <a:extLst>
              <a:ext uri="{FF2B5EF4-FFF2-40B4-BE49-F238E27FC236}">
                <a16:creationId xmlns:a16="http://schemas.microsoft.com/office/drawing/2014/main" id="{E32D9F2F-868E-4B2F-8AAE-9110A25DD170}"/>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7EE5E0DA-FB7E-4C1E-8475-5079D7E7A410}"/>
              </a:ext>
            </a:extLst>
          </p:cNvPr>
          <p:cNvSpPr>
            <a:spLocks noGrp="1"/>
          </p:cNvSpPr>
          <p:nvPr>
            <p:ph type="sldNum" sz="quarter" idx="12"/>
          </p:nvPr>
        </p:nvSpPr>
        <p:spPr/>
        <p:txBody>
          <a:bodyPr/>
          <a:lstStyle/>
          <a:p>
            <a:fld id="{39BCB027-09ED-436B-8337-557E78D442F7}" type="slidenum">
              <a:rPr lang="nl-NL" smtClean="0"/>
              <a:t>‹#›</a:t>
            </a:fld>
            <a:endParaRPr lang="nl-NL"/>
          </a:p>
        </p:txBody>
      </p:sp>
    </p:spTree>
    <p:extLst>
      <p:ext uri="{BB962C8B-B14F-4D97-AF65-F5344CB8AC3E}">
        <p14:creationId xmlns:p14="http://schemas.microsoft.com/office/powerpoint/2010/main" val="4419326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3C1D57DD-0C79-44D6-ACB5-14D71D1DD6DC}"/>
              </a:ext>
            </a:extLst>
          </p:cNvPr>
          <p:cNvSpPr>
            <a:spLocks noGrp="1"/>
          </p:cNvSpPr>
          <p:nvPr>
            <p:ph type="dt" sz="half" idx="10"/>
          </p:nvPr>
        </p:nvSpPr>
        <p:spPr/>
        <p:txBody>
          <a:bodyPr/>
          <a:lstStyle/>
          <a:p>
            <a:fld id="{330580E6-B27B-4D05-8D9A-2F04EA2BFC8A}" type="datetimeFigureOut">
              <a:rPr lang="nl-NL" smtClean="0"/>
              <a:t>25-6-2018</a:t>
            </a:fld>
            <a:endParaRPr lang="nl-NL"/>
          </a:p>
        </p:txBody>
      </p:sp>
      <p:sp>
        <p:nvSpPr>
          <p:cNvPr id="3" name="Tijdelijke aanduiding voor voettekst 2">
            <a:extLst>
              <a:ext uri="{FF2B5EF4-FFF2-40B4-BE49-F238E27FC236}">
                <a16:creationId xmlns:a16="http://schemas.microsoft.com/office/drawing/2014/main" id="{5FDE4159-4F10-4C42-A8C5-A5279AE161A9}"/>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147C9C4E-DDD8-40E4-95F9-9027601B9481}"/>
              </a:ext>
            </a:extLst>
          </p:cNvPr>
          <p:cNvSpPr>
            <a:spLocks noGrp="1"/>
          </p:cNvSpPr>
          <p:nvPr>
            <p:ph type="sldNum" sz="quarter" idx="12"/>
          </p:nvPr>
        </p:nvSpPr>
        <p:spPr/>
        <p:txBody>
          <a:bodyPr/>
          <a:lstStyle/>
          <a:p>
            <a:fld id="{39BCB027-09ED-436B-8337-557E78D442F7}" type="slidenum">
              <a:rPr lang="nl-NL" smtClean="0"/>
              <a:t>‹#›</a:t>
            </a:fld>
            <a:endParaRPr lang="nl-NL"/>
          </a:p>
        </p:txBody>
      </p:sp>
    </p:spTree>
    <p:extLst>
      <p:ext uri="{BB962C8B-B14F-4D97-AF65-F5344CB8AC3E}">
        <p14:creationId xmlns:p14="http://schemas.microsoft.com/office/powerpoint/2010/main" val="269666584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E97688-3308-4F9D-8D90-98E270421ED2}"/>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71D45315-2ED9-4CD7-82AC-70E1A826441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952AF632-3957-410D-BF79-18CBDEDDD6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a:extLst>
              <a:ext uri="{FF2B5EF4-FFF2-40B4-BE49-F238E27FC236}">
                <a16:creationId xmlns:a16="http://schemas.microsoft.com/office/drawing/2014/main" id="{65F3AEFE-D4B0-4B6B-99E0-4B7C0200C985}"/>
              </a:ext>
            </a:extLst>
          </p:cNvPr>
          <p:cNvSpPr>
            <a:spLocks noGrp="1"/>
          </p:cNvSpPr>
          <p:nvPr>
            <p:ph type="dt" sz="half" idx="10"/>
          </p:nvPr>
        </p:nvSpPr>
        <p:spPr/>
        <p:txBody>
          <a:bodyPr/>
          <a:lstStyle/>
          <a:p>
            <a:fld id="{330580E6-B27B-4D05-8D9A-2F04EA2BFC8A}" type="datetimeFigureOut">
              <a:rPr lang="nl-NL" smtClean="0"/>
              <a:t>25-6-2018</a:t>
            </a:fld>
            <a:endParaRPr lang="nl-NL"/>
          </a:p>
        </p:txBody>
      </p:sp>
      <p:sp>
        <p:nvSpPr>
          <p:cNvPr id="6" name="Tijdelijke aanduiding voor voettekst 5">
            <a:extLst>
              <a:ext uri="{FF2B5EF4-FFF2-40B4-BE49-F238E27FC236}">
                <a16:creationId xmlns:a16="http://schemas.microsoft.com/office/drawing/2014/main" id="{485F74DC-7651-4894-A087-39EA7D3ED836}"/>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364F5BF4-FB61-4E17-A5C7-1DB537846322}"/>
              </a:ext>
            </a:extLst>
          </p:cNvPr>
          <p:cNvSpPr>
            <a:spLocks noGrp="1"/>
          </p:cNvSpPr>
          <p:nvPr>
            <p:ph type="sldNum" sz="quarter" idx="12"/>
          </p:nvPr>
        </p:nvSpPr>
        <p:spPr/>
        <p:txBody>
          <a:bodyPr/>
          <a:lstStyle/>
          <a:p>
            <a:fld id="{39BCB027-09ED-436B-8337-557E78D442F7}" type="slidenum">
              <a:rPr lang="nl-NL" smtClean="0"/>
              <a:t>‹#›</a:t>
            </a:fld>
            <a:endParaRPr lang="nl-NL"/>
          </a:p>
        </p:txBody>
      </p:sp>
    </p:spTree>
    <p:extLst>
      <p:ext uri="{BB962C8B-B14F-4D97-AF65-F5344CB8AC3E}">
        <p14:creationId xmlns:p14="http://schemas.microsoft.com/office/powerpoint/2010/main" val="255494430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B81248-8D68-4455-96EB-DE843D8D9D27}"/>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3B63F287-2189-449A-97A6-18F820CA19F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3188C518-5A52-4EA8-B9DA-368C5368C8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a:extLst>
              <a:ext uri="{FF2B5EF4-FFF2-40B4-BE49-F238E27FC236}">
                <a16:creationId xmlns:a16="http://schemas.microsoft.com/office/drawing/2014/main" id="{9B5A748F-189A-4ECE-A433-08282FB2CD49}"/>
              </a:ext>
            </a:extLst>
          </p:cNvPr>
          <p:cNvSpPr>
            <a:spLocks noGrp="1"/>
          </p:cNvSpPr>
          <p:nvPr>
            <p:ph type="dt" sz="half" idx="10"/>
          </p:nvPr>
        </p:nvSpPr>
        <p:spPr/>
        <p:txBody>
          <a:bodyPr/>
          <a:lstStyle/>
          <a:p>
            <a:fld id="{330580E6-B27B-4D05-8D9A-2F04EA2BFC8A}" type="datetimeFigureOut">
              <a:rPr lang="nl-NL" smtClean="0"/>
              <a:t>25-6-2018</a:t>
            </a:fld>
            <a:endParaRPr lang="nl-NL"/>
          </a:p>
        </p:txBody>
      </p:sp>
      <p:sp>
        <p:nvSpPr>
          <p:cNvPr id="6" name="Tijdelijke aanduiding voor voettekst 5">
            <a:extLst>
              <a:ext uri="{FF2B5EF4-FFF2-40B4-BE49-F238E27FC236}">
                <a16:creationId xmlns:a16="http://schemas.microsoft.com/office/drawing/2014/main" id="{281AB817-ACDA-42E4-9A71-F39690AF0282}"/>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473FCE68-CB28-41D1-B3CB-79062DEF3E8B}"/>
              </a:ext>
            </a:extLst>
          </p:cNvPr>
          <p:cNvSpPr>
            <a:spLocks noGrp="1"/>
          </p:cNvSpPr>
          <p:nvPr>
            <p:ph type="sldNum" sz="quarter" idx="12"/>
          </p:nvPr>
        </p:nvSpPr>
        <p:spPr/>
        <p:txBody>
          <a:bodyPr/>
          <a:lstStyle/>
          <a:p>
            <a:fld id="{39BCB027-09ED-436B-8337-557E78D442F7}" type="slidenum">
              <a:rPr lang="nl-NL" smtClean="0"/>
              <a:t>‹#›</a:t>
            </a:fld>
            <a:endParaRPr lang="nl-NL"/>
          </a:p>
        </p:txBody>
      </p:sp>
    </p:spTree>
    <p:extLst>
      <p:ext uri="{BB962C8B-B14F-4D97-AF65-F5344CB8AC3E}">
        <p14:creationId xmlns:p14="http://schemas.microsoft.com/office/powerpoint/2010/main" val="19993499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1332E8-6824-41E4-852F-99B58E23657F}"/>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64108AF5-5229-48A8-9A28-B842067E6461}"/>
              </a:ext>
            </a:extLst>
          </p:cNvPr>
          <p:cNvSpPr>
            <a:spLocks noGrp="1"/>
          </p:cNvSpPr>
          <p:nvPr>
            <p:ph type="body" orient="vert" idx="1"/>
          </p:nvPr>
        </p:nvSpPr>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FA72B66D-778F-4306-A215-A38E07DB68E4}"/>
              </a:ext>
            </a:extLst>
          </p:cNvPr>
          <p:cNvSpPr>
            <a:spLocks noGrp="1"/>
          </p:cNvSpPr>
          <p:nvPr>
            <p:ph type="dt" sz="half" idx="10"/>
          </p:nvPr>
        </p:nvSpPr>
        <p:spPr/>
        <p:txBody>
          <a:bodyPr/>
          <a:lstStyle/>
          <a:p>
            <a:fld id="{330580E6-B27B-4D05-8D9A-2F04EA2BFC8A}" type="datetimeFigureOut">
              <a:rPr lang="nl-NL" smtClean="0"/>
              <a:t>25-6-2018</a:t>
            </a:fld>
            <a:endParaRPr lang="nl-NL"/>
          </a:p>
        </p:txBody>
      </p:sp>
      <p:sp>
        <p:nvSpPr>
          <p:cNvPr id="5" name="Tijdelijke aanduiding voor voettekst 4">
            <a:extLst>
              <a:ext uri="{FF2B5EF4-FFF2-40B4-BE49-F238E27FC236}">
                <a16:creationId xmlns:a16="http://schemas.microsoft.com/office/drawing/2014/main" id="{0A02F23B-D135-4188-9996-472E6B4D2AEC}"/>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23959DF4-1C4C-461A-A6DC-7D3435154E86}"/>
              </a:ext>
            </a:extLst>
          </p:cNvPr>
          <p:cNvSpPr>
            <a:spLocks noGrp="1"/>
          </p:cNvSpPr>
          <p:nvPr>
            <p:ph type="sldNum" sz="quarter" idx="12"/>
          </p:nvPr>
        </p:nvSpPr>
        <p:spPr/>
        <p:txBody>
          <a:bodyPr/>
          <a:lstStyle/>
          <a:p>
            <a:fld id="{39BCB027-09ED-436B-8337-557E78D442F7}" type="slidenum">
              <a:rPr lang="nl-NL" smtClean="0"/>
              <a:t>‹#›</a:t>
            </a:fld>
            <a:endParaRPr lang="nl-NL"/>
          </a:p>
        </p:txBody>
      </p:sp>
    </p:spTree>
    <p:extLst>
      <p:ext uri="{BB962C8B-B14F-4D97-AF65-F5344CB8AC3E}">
        <p14:creationId xmlns:p14="http://schemas.microsoft.com/office/powerpoint/2010/main" val="379401200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654440A6-7196-4C0B-9C70-75E7C56E34E3}"/>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8A93BAD1-AF9B-428A-9D00-CDF4095183B4}"/>
              </a:ext>
            </a:extLst>
          </p:cNvPr>
          <p:cNvSpPr>
            <a:spLocks noGrp="1"/>
          </p:cNvSpPr>
          <p:nvPr>
            <p:ph type="body" orient="vert" idx="1"/>
          </p:nvPr>
        </p:nvSpPr>
        <p:spPr>
          <a:xfrm>
            <a:off x="838200" y="365125"/>
            <a:ext cx="7734300" cy="5811838"/>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8F8EB7D0-84F6-4FA5-B449-BF0EFD933501}"/>
              </a:ext>
            </a:extLst>
          </p:cNvPr>
          <p:cNvSpPr>
            <a:spLocks noGrp="1"/>
          </p:cNvSpPr>
          <p:nvPr>
            <p:ph type="dt" sz="half" idx="10"/>
          </p:nvPr>
        </p:nvSpPr>
        <p:spPr/>
        <p:txBody>
          <a:bodyPr/>
          <a:lstStyle/>
          <a:p>
            <a:fld id="{330580E6-B27B-4D05-8D9A-2F04EA2BFC8A}" type="datetimeFigureOut">
              <a:rPr lang="nl-NL" smtClean="0"/>
              <a:t>25-6-2018</a:t>
            </a:fld>
            <a:endParaRPr lang="nl-NL"/>
          </a:p>
        </p:txBody>
      </p:sp>
      <p:sp>
        <p:nvSpPr>
          <p:cNvPr id="5" name="Tijdelijke aanduiding voor voettekst 4">
            <a:extLst>
              <a:ext uri="{FF2B5EF4-FFF2-40B4-BE49-F238E27FC236}">
                <a16:creationId xmlns:a16="http://schemas.microsoft.com/office/drawing/2014/main" id="{123BEC5E-0F5E-48EA-85F6-8288A01E2F19}"/>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BE334BB-743F-4CA7-AA5A-EAF5C3DF1D3A}"/>
              </a:ext>
            </a:extLst>
          </p:cNvPr>
          <p:cNvSpPr>
            <a:spLocks noGrp="1"/>
          </p:cNvSpPr>
          <p:nvPr>
            <p:ph type="sldNum" sz="quarter" idx="12"/>
          </p:nvPr>
        </p:nvSpPr>
        <p:spPr/>
        <p:txBody>
          <a:bodyPr/>
          <a:lstStyle/>
          <a:p>
            <a:fld id="{39BCB027-09ED-436B-8337-557E78D442F7}" type="slidenum">
              <a:rPr lang="nl-NL" smtClean="0"/>
              <a:t>‹#›</a:t>
            </a:fld>
            <a:endParaRPr lang="nl-NL"/>
          </a:p>
        </p:txBody>
      </p:sp>
    </p:spTree>
    <p:extLst>
      <p:ext uri="{BB962C8B-B14F-4D97-AF65-F5344CB8AC3E}">
        <p14:creationId xmlns:p14="http://schemas.microsoft.com/office/powerpoint/2010/main" val="14060227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6/25/2018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l-NL"/>
              <a:t>Klik om stijl te bewerken</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6/25/2018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nl-NL"/>
              <a:t>Klik om stijl te bewerken</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6/25/2018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6/25/2018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nl-NL"/>
              <a:t>Klik om stijl te bewerken</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nl-NL"/>
              <a:t>Tekststijl van het model bewerken</a:t>
            </a:r>
          </a:p>
        </p:txBody>
      </p:sp>
      <p:sp>
        <p:nvSpPr>
          <p:cNvPr id="5" name="Date Placeholder 4"/>
          <p:cNvSpPr>
            <a:spLocks noGrp="1"/>
          </p:cNvSpPr>
          <p:nvPr>
            <p:ph type="dt" sz="half" idx="10"/>
          </p:nvPr>
        </p:nvSpPr>
        <p:spPr/>
        <p:txBody>
          <a:bodyPr/>
          <a:lstStyle/>
          <a:p>
            <a:fld id="{42A54C80-263E-416B-A8E0-580EDEADCBDC}" type="datetimeFigureOut">
              <a:rPr lang="en-US" dirty="0"/>
              <a:t>6/25/2018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nl-NL"/>
              <a:t>Klik om stijl te bewerken</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a:t>
            </a:r>
          </a:p>
        </p:txBody>
      </p:sp>
      <p:sp>
        <p:nvSpPr>
          <p:cNvPr id="5" name="Date Placeholder 4"/>
          <p:cNvSpPr>
            <a:spLocks noGrp="1"/>
          </p:cNvSpPr>
          <p:nvPr>
            <p:ph type="dt" sz="half" idx="10"/>
          </p:nvPr>
        </p:nvSpPr>
        <p:spPr/>
        <p:txBody>
          <a:bodyPr/>
          <a:lstStyle/>
          <a:p>
            <a:fld id="{B61BEF0D-F0BB-DE4B-95CE-6DB70DBA9567}" type="datetimeFigureOut">
              <a:rPr lang="en-US" dirty="0"/>
              <a:pPr/>
              <a:t>6/25/2018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2.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alpha val="21000"/>
          </a:schemeClr>
        </a:solidFill>
        <a:effectLst/>
      </p:bgPr>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nl-NL"/>
              <a:t>Klik om stijl te bewerken</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6/25/2018</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53" r:id="rId5"/>
    <p:sldLayoutId id="2147483654" r:id="rId6"/>
    <p:sldLayoutId id="2147483655" r:id="rId7"/>
    <p:sldLayoutId id="2147483666" r:id="rId8"/>
    <p:sldLayoutId id="2147483657" r:id="rId9"/>
    <p:sldLayoutId id="2147483660" r:id="rId10"/>
    <p:sldLayoutId id="2147483661" r:id="rId11"/>
    <p:sldLayoutId id="2147483662" r:id="rId12"/>
    <p:sldLayoutId id="2147483663" r:id="rId13"/>
    <p:sldLayoutId id="2147483664" r:id="rId14"/>
    <p:sldLayoutId id="2147483667" r:id="rId15"/>
    <p:sldLayoutId id="2147483659" r:id="rId16"/>
    <p:sldLayoutId id="2147483684" r:id="rId17"/>
    <p:sldLayoutId id="2147483685" r:id="rId18"/>
    <p:sldLayoutId id="2147483686" r:id="rId19"/>
    <p:sldLayoutId id="2147483687" r:id="rId20"/>
    <p:sldLayoutId id="2147483688" r:id="rId21"/>
    <p:sldLayoutId id="2147483689" r:id="rId22"/>
    <p:sldLayoutId id="2147483690" r:id="rId23"/>
    <p:sldLayoutId id="2147483691" r:id="rId24"/>
    <p:sldLayoutId id="2147483692" r:id="rId25"/>
    <p:sldLayoutId id="2147483693" r:id="rId26"/>
    <p:sldLayoutId id="2147483694" r:id="rId27"/>
    <p:sldLayoutId id="2147483695" r:id="rId28"/>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alpha val="21000"/>
          </a:schemeClr>
        </a:solidFill>
        <a:effectLst/>
      </p:bgPr>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76CEC392-386E-4CFD-A8CB-CA4EDB0B678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8A029295-9331-418F-B092-458FD434C6F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CD8C3A7F-37C6-4D70-99EE-A696B1519AC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0580E6-B27B-4D05-8D9A-2F04EA2BFC8A}" type="datetimeFigureOut">
              <a:rPr lang="nl-NL" smtClean="0"/>
              <a:t>25-6-2018</a:t>
            </a:fld>
            <a:endParaRPr lang="nl-NL"/>
          </a:p>
        </p:txBody>
      </p:sp>
      <p:sp>
        <p:nvSpPr>
          <p:cNvPr id="5" name="Tijdelijke aanduiding voor voettekst 4">
            <a:extLst>
              <a:ext uri="{FF2B5EF4-FFF2-40B4-BE49-F238E27FC236}">
                <a16:creationId xmlns:a16="http://schemas.microsoft.com/office/drawing/2014/main" id="{CD572371-E19C-489A-92E5-CE4E6D8000E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E1CFDB2A-6795-473E-9AEB-EE158706352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BCB027-09ED-436B-8337-557E78D442F7}" type="slidenum">
              <a:rPr lang="nl-NL" smtClean="0"/>
              <a:t>‹#›</a:t>
            </a:fld>
            <a:endParaRPr lang="nl-NL"/>
          </a:p>
        </p:txBody>
      </p:sp>
    </p:spTree>
    <p:extLst>
      <p:ext uri="{BB962C8B-B14F-4D97-AF65-F5344CB8AC3E}">
        <p14:creationId xmlns:p14="http://schemas.microsoft.com/office/powerpoint/2010/main" val="320661106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5.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hyperlink" Target="https://www.google.nl/url?sa=i&amp;rct=j&amp;q=&amp;esrc=s&amp;source=images&amp;cd=&amp;cad=rja&amp;uact=8&amp;ved=2ahUKEwiR4oGp49_bAhWCxKYKHWdaBMwQjRx6BAgBEAU&amp;url=https://nl.pinterest.com/pin/428264245796466324/&amp;psig=AOvVaw2lqPoxxgxBfhjRMmJ6UvZa&amp;ust=1529499361564627" TargetMode="External"/><Relationship Id="rId3" Type="http://schemas.openxmlformats.org/officeDocument/2006/relationships/hyperlink" Target="http://www.google.nl/url?sa=i&amp;rct=j&amp;q=&amp;esrc=s&amp;source=images&amp;cd=&amp;cad=rja&amp;uact=8&amp;ved=2ahUKEwjNgYO5_tzbAhVIbFAKHYs9CS0QjRx6BAgBEAU&amp;url=http://tilburg.com/kermistilburg/&amp;psig=AOvVaw2BUGG-A62FVoDyW7SgEETv&amp;ust=1529403552045292" TargetMode="External"/><Relationship Id="rId7" Type="http://schemas.openxmlformats.org/officeDocument/2006/relationships/hyperlink" Target="https://www.google.nl/url?sa=i&amp;rct=j&amp;q=&amp;esrc=s&amp;source=images&amp;cd=&amp;cad=rja&amp;uact=8&amp;ved=2ahUKEwipqri74d_bAhUBJpoKHWroBDMQjRx6BAgBEAU&amp;url=https://partyflock.nl/party/267931:Festival-Mundial&amp;psig=AOvVaw0ECX6aPg1AnTUqe3Odp5cg&amp;ust=1529498863583620" TargetMode="External"/><Relationship Id="rId12" Type="http://schemas.openxmlformats.org/officeDocument/2006/relationships/image" Target="../media/image15.jpeg"/><Relationship Id="rId2" Type="http://schemas.openxmlformats.org/officeDocument/2006/relationships/image" Target="../media/image10.png"/><Relationship Id="rId16" Type="http://schemas.openxmlformats.org/officeDocument/2006/relationships/image" Target="../media/image17.jpeg"/><Relationship Id="rId1" Type="http://schemas.openxmlformats.org/officeDocument/2006/relationships/slideLayout" Target="../slideLayouts/slideLayout17.xml"/><Relationship Id="rId6" Type="http://schemas.openxmlformats.org/officeDocument/2006/relationships/image" Target="../media/image12.jpeg"/><Relationship Id="rId11" Type="http://schemas.openxmlformats.org/officeDocument/2006/relationships/hyperlink" Target="https://www.google.nl/url?sa=i&amp;rct=j&amp;q=&amp;esrc=s&amp;source=images&amp;cd=&amp;cad=rja&amp;uact=8&amp;ved=2ahUKEwi5kuf-4t_bAhVhJ5oKHcOnAeUQjRx6BAgBEAU&amp;url=https://www.trouw.nl/home/roy-donders-blasfemisch-donderen-is-een-halve-vloek-~a1a903b1/&amp;psig=AOvVaw3xHvagV5J6_O2jkxLOCeBu&amp;ust=1529499283016746" TargetMode="External"/><Relationship Id="rId5" Type="http://schemas.openxmlformats.org/officeDocument/2006/relationships/hyperlink" Target="http://www.google.nl/url?sa=i&amp;rct=j&amp;q=&amp;esrc=s&amp;source=images&amp;cd=&amp;cad=rja&amp;uact=8&amp;ved=2ahUKEwjoz7_y4N_bAhXva5oKHXdbBmUQjRx6BAgBEAU&amp;url=http://www.artistagency.nl/artiesten/guus-meeuwis-boeken/&amp;psig=AOvVaw3Jv_RYWJYiFP7hkkRiKADs&amp;ust=1529498719574568" TargetMode="External"/><Relationship Id="rId15" Type="http://schemas.openxmlformats.org/officeDocument/2006/relationships/hyperlink" Target="https://www.google.nl/url?sa=i&amp;rct=j&amp;q=&amp;esrc=s&amp;source=images&amp;cd=&amp;cad=rja&amp;uact=8&amp;ved=2ahUKEwikp7SB5d_bAhWDYJoKHcGdCQYQjRx6BAgBEAU&amp;url=https://www.show.nl/rubrieken/sterren/2017/tilburgse-kermis-viert-roze-maandag/&amp;psig=AOvVaw3w1o0lWE1-Yg7yxh2Z9p4P&amp;ust=1529499806459270" TargetMode="External"/><Relationship Id="rId10" Type="http://schemas.openxmlformats.org/officeDocument/2006/relationships/image" Target="../media/image14.jpeg"/><Relationship Id="rId4" Type="http://schemas.openxmlformats.org/officeDocument/2006/relationships/image" Target="../media/image11.jpeg"/><Relationship Id="rId9" Type="http://schemas.openxmlformats.org/officeDocument/2006/relationships/hyperlink" Target="http://www.google.nl/url?sa=i&amp;rct=j&amp;q=&amp;esrc=s&amp;source=images&amp;cd=&amp;cad=rja&amp;uact=8&amp;ved=2ahUKEwj9lv_l4t_bAhXsO5oKHQh9AdcQjRx6BAgBEAU&amp;url=http://www.upcoming.nl/jasperschilder/16210/schrobbeler-studenten-en-nog-7-redenen-waarom-je-carnaval-in-tilburg-wil-vieren&amp;psig=AOvVaw3j2brvHM5cR6WbYgOshsS1&amp;ust=1529499201273338" TargetMode="External"/><Relationship Id="rId1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18.xml"/><Relationship Id="rId5" Type="http://schemas.openxmlformats.org/officeDocument/2006/relationships/image" Target="../media/image20.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21.xml"/><Relationship Id="rId4" Type="http://schemas.openxmlformats.org/officeDocument/2006/relationships/image" Target="../media/image25.jpeg"/></Relationships>
</file>

<file path=ppt/slides/_rels/slide1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26.xml.rels><?xml version="1.0" encoding="UTF-8" standalone="yes"?>
<Relationships xmlns="http://schemas.openxmlformats.org/package/2006/relationships"><Relationship Id="rId8" Type="http://schemas.openxmlformats.org/officeDocument/2006/relationships/hyperlink" Target="http://www.google.nl/url?sa=i&amp;rct=j&amp;q=&amp;esrc=s&amp;source=images&amp;cd=&amp;cad=rja&amp;uact=8&amp;ved=0ahUKEwj3-Yaq17nQAhUKfxoKHQohAuoQjRwIBw&amp;url=http://www.zonne-panelen-kopen.nl/zonnepanelen-bedrijven/zonnepanelen-noord-holland/index.html&amp;bvm=bv.139250283,d.d2s&amp;psig=AFQjCNGhjzUhvfEgnVIeCFpRlAoV9kifwQ&amp;ust=1479811963242637" TargetMode="External"/><Relationship Id="rId13" Type="http://schemas.openxmlformats.org/officeDocument/2006/relationships/image" Target="../media/image44.jpeg"/><Relationship Id="rId3" Type="http://schemas.openxmlformats.org/officeDocument/2006/relationships/image" Target="../media/image39.jpeg"/><Relationship Id="rId7" Type="http://schemas.openxmlformats.org/officeDocument/2006/relationships/image" Target="../media/image41.jpeg"/><Relationship Id="rId12" Type="http://schemas.openxmlformats.org/officeDocument/2006/relationships/hyperlink" Target="http://www.google.nl/url?sa=i&amp;rct=j&amp;q=&amp;esrc=s&amp;source=images&amp;cd=&amp;cad=rja&amp;uact=8&amp;ved=0ahUKEwjfvNvd17nQAhXJ6xoKHY-5BOIQjRwIBw&amp;url=http://www.hovenierhart.nl/portfolio-items/groene-achtertuin/&amp;bvm=bv.139250283,d.d2s&amp;psig=AFQjCNGwML_NTymjrYVStXI5zCmlMI7N2g&amp;ust=1479812068974014" TargetMode="External"/><Relationship Id="rId2" Type="http://schemas.openxmlformats.org/officeDocument/2006/relationships/hyperlink" Target="http://www.google.nl/url?sa=i&amp;rct=j&amp;q=&amp;esrc=s&amp;source=images&amp;cd=&amp;cad=rja&amp;uact=8&amp;ved=0ahUKEwi1s8be1rnQAhVHnRoKHeRSAvgQjRwIBw&amp;url=http://www.groenedaken.net/c-2052643/voor-en-nadelen/&amp;psig=AFQjCNHZWLhjGRAZyEOqwEct9WVEn_JTcA&amp;ust=1479811751182060" TargetMode="External"/><Relationship Id="rId1" Type="http://schemas.openxmlformats.org/officeDocument/2006/relationships/slideLayout" Target="../slideLayouts/slideLayout2.xml"/><Relationship Id="rId6" Type="http://schemas.openxmlformats.org/officeDocument/2006/relationships/hyperlink" Target="http://www.haarlemgroener.nl/operatie-steenbreek-komt-naar-haarlem/" TargetMode="External"/><Relationship Id="rId11" Type="http://schemas.openxmlformats.org/officeDocument/2006/relationships/image" Target="../media/image36.jpeg"/><Relationship Id="rId5" Type="http://schemas.openxmlformats.org/officeDocument/2006/relationships/image" Target="../media/image40.jpeg"/><Relationship Id="rId10" Type="http://schemas.openxmlformats.org/officeDocument/2006/relationships/image" Target="../media/image43.png"/><Relationship Id="rId4" Type="http://schemas.openxmlformats.org/officeDocument/2006/relationships/hyperlink" Target="http://www.google.nl/url?sa=i&amp;rct=j&amp;q=&amp;esrc=s&amp;source=images&amp;cd=&amp;cad=rja&amp;uact=8&amp;ved=0ahUKEwjYrp_81rnQAhXHiRoKHaOGAPcQjRwIBw&amp;url=http://www.duurzaamthuis.nl/is-volgend-jaar-uw-regenton-stuk&amp;bvm=bv.139250283,d.d2s&amp;psig=AFQjCNEmHR50toQYXlcUhu0fEIfZBdCd2g&amp;ust=1479811858046485" TargetMode="External"/><Relationship Id="rId9" Type="http://schemas.openxmlformats.org/officeDocument/2006/relationships/image" Target="../media/image42.jpeg"/><Relationship Id="rId14" Type="http://schemas.openxmlformats.org/officeDocument/2006/relationships/image" Target="../media/image45.png"/></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6.xml"/><Relationship Id="rId5" Type="http://schemas.openxmlformats.org/officeDocument/2006/relationships/image" Target="../media/image49.png"/><Relationship Id="rId4" Type="http://schemas.openxmlformats.org/officeDocument/2006/relationships/image" Target="../media/image48.png"/></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xml"/><Relationship Id="rId1" Type="http://schemas.openxmlformats.org/officeDocument/2006/relationships/slideLayout" Target="../slideLayouts/slideLayout27.xml"/><Relationship Id="rId5" Type="http://schemas.openxmlformats.org/officeDocument/2006/relationships/image" Target="../media/image52.png"/><Relationship Id="rId4" Type="http://schemas.openxmlformats.org/officeDocument/2006/relationships/image" Target="../media/image51.png"/></Relationships>
</file>

<file path=ppt/slides/_rels/slide29.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notesSlide" Target="../notesSlides/notesSlide7.xml"/><Relationship Id="rId7" Type="http://schemas.openxmlformats.org/officeDocument/2006/relationships/image" Target="../media/image53.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55.png"/><Relationship Id="rId10" Type="http://schemas.openxmlformats.org/officeDocument/2006/relationships/hyperlink" Target="http://www.huisjeboompjebeter.nl/tilburg" TargetMode="External"/><Relationship Id="rId4" Type="http://schemas.openxmlformats.org/officeDocument/2006/relationships/image" Target="../media/image54.png"/><Relationship Id="rId9" Type="http://schemas.openxmlformats.org/officeDocument/2006/relationships/image" Target="../media/image36.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hyperlink" Target="http://www.google.nl/url?sa=i&amp;rct=j&amp;q=&amp;esrc=s&amp;source=images&amp;cd=&amp;cad=rja&amp;uact=8&amp;ved=2ahUKEwiq_oris-LbAhURLlAKHT93AKYQjRx6BAgBEAU&amp;url=http://www.tilburgsnieuwsblad.nl/2018/05/15/tilburg-aan-de-regen-ton/&amp;psig=AOvVaw0ir8VpP0Jxpwuw60dThjjx&amp;ust=1529589677515104" TargetMode="External"/><Relationship Id="rId2" Type="http://schemas.openxmlformats.org/officeDocument/2006/relationships/image" Target="../media/image57.jpeg"/><Relationship Id="rId1" Type="http://schemas.openxmlformats.org/officeDocument/2006/relationships/slideLayout" Target="../slideLayouts/slideLayout7.xml"/><Relationship Id="rId4" Type="http://schemas.openxmlformats.org/officeDocument/2006/relationships/image" Target="../media/image58.jpe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8.xml"/></Relationships>
</file>

<file path=ppt/slides/_rels/slide3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8.xml"/></Relationships>
</file>

<file path=ppt/slides/_rels/slide3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8.xml"/></Relationships>
</file>

<file path=ppt/slides/_rels/slide3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8.xml"/></Relationships>
</file>

<file path=ppt/slides/_rels/slide3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8.xml"/></Relationships>
</file>

<file path=ppt/slides/_rels/slide3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63.tiff"/><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image" Target="../media/image65.jpeg"/><Relationship Id="rId7" Type="http://schemas.openxmlformats.org/officeDocument/2006/relationships/image" Target="../media/image69.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68.jpeg"/><Relationship Id="rId5" Type="http://schemas.openxmlformats.org/officeDocument/2006/relationships/image" Target="../media/image67.jpg"/><Relationship Id="rId10" Type="http://schemas.openxmlformats.org/officeDocument/2006/relationships/image" Target="../media/image72.jpeg"/><Relationship Id="rId4" Type="http://schemas.openxmlformats.org/officeDocument/2006/relationships/image" Target="../media/image66.png"/><Relationship Id="rId9" Type="http://schemas.openxmlformats.org/officeDocument/2006/relationships/image" Target="../media/image71.jpeg"/></Relationships>
</file>

<file path=ppt/slides/_rels/slide4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hyperlink" Target="http://agnesvandenberg.nl/onderzoek_natuurgezond.php" TargetMode="External"/><Relationship Id="rId1" Type="http://schemas.openxmlformats.org/officeDocument/2006/relationships/slideLayout" Target="../slideLayouts/slideLayout1.xml"/><Relationship Id="rId5" Type="http://schemas.openxmlformats.org/officeDocument/2006/relationships/image" Target="../media/image74.jpeg"/><Relationship Id="rId4" Type="http://schemas.openxmlformats.org/officeDocument/2006/relationships/hyperlink" Target="https://nl.depositphotos.com/2465454/stock-photo-money-tree-of-euro.html"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1.xml"/><Relationship Id="rId5" Type="http://schemas.openxmlformats.org/officeDocument/2006/relationships/image" Target="../media/image77.jpeg"/><Relationship Id="rId4" Type="http://schemas.openxmlformats.org/officeDocument/2006/relationships/hyperlink" Target="http://www.happynews.nl/2009/12/08/amsterdam-vijfde-groene-stad-van-europa/"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79.png"/></Relationships>
</file>

<file path=ppt/slides/_rels/slide4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8.xml"/></Relationships>
</file>

<file path=ppt/slides/_rels/slide4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8.xml"/></Relationships>
</file>

<file path=ppt/slides/_rels/slide48.xml.rels><?xml version="1.0" encoding="UTF-8" standalone="yes"?>
<Relationships xmlns="http://schemas.openxmlformats.org/package/2006/relationships"><Relationship Id="rId8" Type="http://schemas.openxmlformats.org/officeDocument/2006/relationships/image" Target="../media/image85.jpeg"/><Relationship Id="rId3" Type="http://schemas.openxmlformats.org/officeDocument/2006/relationships/image" Target="../media/image81.jpeg"/><Relationship Id="rId7" Type="http://schemas.openxmlformats.org/officeDocument/2006/relationships/image" Target="../media/image84.jpeg"/><Relationship Id="rId2" Type="http://schemas.openxmlformats.org/officeDocument/2006/relationships/image" Target="../media/image80.png"/><Relationship Id="rId1" Type="http://schemas.openxmlformats.org/officeDocument/2006/relationships/slideLayout" Target="../slideLayouts/slideLayout1.xml"/><Relationship Id="rId6" Type="http://schemas.openxmlformats.org/officeDocument/2006/relationships/image" Target="../media/image83.png"/><Relationship Id="rId5" Type="http://schemas.openxmlformats.org/officeDocument/2006/relationships/hyperlink" Target="https://www.bronckhorst.nl/" TargetMode="External"/><Relationship Id="rId10" Type="http://schemas.openxmlformats.org/officeDocument/2006/relationships/image" Target="../media/image87.jpeg"/><Relationship Id="rId4" Type="http://schemas.openxmlformats.org/officeDocument/2006/relationships/image" Target="../media/image82.jpeg"/><Relationship Id="rId9" Type="http://schemas.openxmlformats.org/officeDocument/2006/relationships/image" Target="../media/image86.jpeg"/></Relationships>
</file>

<file path=ppt/slides/_rels/slide49.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8.xml"/></Relationships>
</file>

<file path=ppt/slides/_rels/slide5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8.xml"/></Relationships>
</file>

<file path=ppt/slides/_rels/slide54.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hyperlink" Target="https://www.thepropertist.com/blogs/Important-Vaastu-Shastra-Tips-for-Your-Home?id=25" TargetMode="Externa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8.xml"/></Relationships>
</file>

<file path=ppt/slides/_rels/slide5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8.xml"/></Relationships>
</file>

<file path=ppt/slides/_rels/slide59.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hyperlink" Target="https://www.greenity.nl/nieuws/Nieuw-logo-voor-De-Groene-Stad.aspx" TargetMode="Externa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Afbeelding 4" descr="Afbeelding met tekst&#10;&#10;Beschrijving is gegenereerd met zeer hoge betrouwbaarheid">
            <a:extLst>
              <a:ext uri="{FF2B5EF4-FFF2-40B4-BE49-F238E27FC236}">
                <a16:creationId xmlns:a16="http://schemas.microsoft.com/office/drawing/2014/main" id="{E866A6D0-5FE5-47BD-A2DF-D525EDFCF463}"/>
              </a:ext>
            </a:extLst>
          </p:cNvPr>
          <p:cNvPicPr>
            <a:picLocks noChangeAspect="1"/>
          </p:cNvPicPr>
          <p:nvPr/>
        </p:nvPicPr>
        <p:blipFill rotWithShape="1">
          <a:blip r:embed="rId2">
            <a:extLst>
              <a:ext uri="{28A0092B-C50C-407E-A947-70E740481C1C}">
                <a14:useLocalDpi xmlns:a14="http://schemas.microsoft.com/office/drawing/2010/main" val="0"/>
              </a:ext>
            </a:extLst>
          </a:blip>
          <a:srcRect b="184"/>
          <a:stretch/>
        </p:blipFill>
        <p:spPr>
          <a:xfrm>
            <a:off x="3204595" y="12584"/>
            <a:ext cx="5014620" cy="684541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9055189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Tijdelijke aanduiding voor inhoud 3"/>
          <p:cNvPicPr>
            <a:picLocks noGrp="1" noChangeAspect="1"/>
          </p:cNvPicPr>
          <p:nvPr>
            <p:ph idx="1"/>
          </p:nvPr>
        </p:nvPicPr>
        <p:blipFill>
          <a:blip r:embed="rId2"/>
          <a:srcRect/>
          <a:stretch>
            <a:fillRect/>
          </a:stretch>
        </p:blipFill>
        <p:spPr>
          <a:xfrm>
            <a:off x="1344613" y="296863"/>
            <a:ext cx="8718550" cy="6269037"/>
          </a:xfrm>
        </p:spPr>
      </p:pic>
    </p:spTree>
    <p:extLst>
      <p:ext uri="{BB962C8B-B14F-4D97-AF65-F5344CB8AC3E}">
        <p14:creationId xmlns:p14="http://schemas.microsoft.com/office/powerpoint/2010/main" val="249904674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el 1">
            <a:extLst>
              <a:ext uri="{FF2B5EF4-FFF2-40B4-BE49-F238E27FC236}">
                <a16:creationId xmlns:a16="http://schemas.microsoft.com/office/drawing/2014/main" id="{53359848-0A76-4B79-908C-F7A296E717FC}"/>
              </a:ext>
            </a:extLst>
          </p:cNvPr>
          <p:cNvSpPr>
            <a:spLocks noGrp="1"/>
          </p:cNvSpPr>
          <p:nvPr>
            <p:ph type="ctrTitle"/>
          </p:nvPr>
        </p:nvSpPr>
        <p:spPr bwMode="auto">
          <a:xfrm>
            <a:off x="785769" y="1772988"/>
            <a:ext cx="9144000" cy="14700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p>
            <a:pPr algn="ctr">
              <a:defRPr/>
            </a:pPr>
            <a:r>
              <a:rPr lang="nl-NL" altLang="nl-NL" sz="4000" b="1" dirty="0"/>
              <a:t>Hoe groener hoe beter – over een kwaliteitskader voor groen in de stad</a:t>
            </a:r>
          </a:p>
        </p:txBody>
      </p:sp>
      <p:sp>
        <p:nvSpPr>
          <p:cNvPr id="4" name="Ondertitel 3">
            <a:extLst>
              <a:ext uri="{FF2B5EF4-FFF2-40B4-BE49-F238E27FC236}">
                <a16:creationId xmlns:a16="http://schemas.microsoft.com/office/drawing/2014/main" id="{13F524CA-CE35-43B4-A7C6-268F8B47E77A}"/>
              </a:ext>
            </a:extLst>
          </p:cNvPr>
          <p:cNvSpPr>
            <a:spLocks noGrp="1"/>
          </p:cNvSpPr>
          <p:nvPr>
            <p:ph type="subTitle" idx="1"/>
          </p:nvPr>
        </p:nvSpPr>
        <p:spPr>
          <a:xfrm>
            <a:off x="3933824" y="4637658"/>
            <a:ext cx="7772400" cy="2038350"/>
          </a:xfrm>
        </p:spPr>
        <p:txBody>
          <a:bodyPr/>
          <a:lstStyle/>
          <a:p>
            <a:pPr>
              <a:buFont typeface="Arial" charset="0"/>
              <a:buNone/>
              <a:defRPr/>
            </a:pPr>
            <a:endParaRPr lang="nl-NL" dirty="0"/>
          </a:p>
          <a:p>
            <a:pPr algn="l">
              <a:buFont typeface="Arial" charset="0"/>
              <a:buNone/>
              <a:defRPr/>
            </a:pPr>
            <a:r>
              <a:rPr lang="nl-NL" sz="2000" b="1" dirty="0">
                <a:solidFill>
                  <a:schemeClr val="tx1">
                    <a:lumMod val="85000"/>
                    <a:lumOff val="15000"/>
                  </a:schemeClr>
                </a:solidFill>
              </a:rPr>
              <a:t>Paula Paulus</a:t>
            </a:r>
          </a:p>
          <a:p>
            <a:pPr algn="l">
              <a:buFont typeface="Arial" charset="0"/>
              <a:buNone/>
              <a:defRPr/>
            </a:pPr>
            <a:r>
              <a:rPr lang="nl-NL" sz="2000" b="1" dirty="0">
                <a:solidFill>
                  <a:schemeClr val="tx1">
                    <a:lumMod val="85000"/>
                    <a:lumOff val="15000"/>
                  </a:schemeClr>
                </a:solidFill>
              </a:rPr>
              <a:t>Beleidsmedewerker Groen Gemeente Tilburg</a:t>
            </a:r>
          </a:p>
        </p:txBody>
      </p:sp>
      <p:pic>
        <p:nvPicPr>
          <p:cNvPr id="7179" name="Picture 11" descr="C:\Users\bopaupa\AppData\Local\Microsoft\Windows\Temporary Internet Files\Content.Outlook\HH4GYZ6H\image1.jpeg">
            <a:extLst>
              <a:ext uri="{FF2B5EF4-FFF2-40B4-BE49-F238E27FC236}">
                <a16:creationId xmlns:a16="http://schemas.microsoft.com/office/drawing/2014/main" id="{D5B8710D-0940-42F7-B6CE-D044AC70E46A}"/>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524000" y="3556013"/>
            <a:ext cx="2409824" cy="24098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396913167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7B1811FF-CB4A-490E-BE4E-F42D201387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02064" y="0"/>
            <a:ext cx="6865937"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5" descr="Afbeeldingsresultaat voor kermis tilburg">
            <a:hlinkClick r:id="rId3"/>
            <a:extLst>
              <a:ext uri="{FF2B5EF4-FFF2-40B4-BE49-F238E27FC236}">
                <a16:creationId xmlns:a16="http://schemas.microsoft.com/office/drawing/2014/main" id="{32DEE183-83BC-4C87-A94E-2C3F6C0CA61F}"/>
              </a:ext>
            </a:extLst>
          </p:cNvPr>
          <p:cNvPicPr>
            <a:picLocks noGrp="1" noChangeAspect="1" noChangeArrowheads="1"/>
          </p:cNvPicPr>
          <p:nvPr>
            <p:ph idx="1"/>
          </p:nvPr>
        </p:nvPicPr>
        <p:blipFill>
          <a:blip r:embed="rId4">
            <a:extLst>
              <a:ext uri="{28A0092B-C50C-407E-A947-70E740481C1C}">
                <a14:useLocalDpi xmlns:a14="http://schemas.microsoft.com/office/drawing/2010/main"/>
              </a:ext>
            </a:extLst>
          </a:blip>
          <a:srcRect/>
          <a:stretch>
            <a:fillRect/>
          </a:stretch>
        </p:blipFill>
        <p:spPr bwMode="auto">
          <a:xfrm rot="21197967">
            <a:off x="1450586" y="87010"/>
            <a:ext cx="2939590" cy="1651770"/>
          </a:xfrm>
          <a:prstGeom prst="ellipse">
            <a:avLst/>
          </a:prstGeom>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8" name="Picture 4" descr="Afbeeldingsresultaat voor guus meeuwis">
            <a:hlinkClick r:id="rId5"/>
            <a:extLst>
              <a:ext uri="{FF2B5EF4-FFF2-40B4-BE49-F238E27FC236}">
                <a16:creationId xmlns:a16="http://schemas.microsoft.com/office/drawing/2014/main" id="{6DF6FAD4-B78C-4175-AE24-88768002A710}"/>
              </a:ext>
            </a:extLst>
          </p:cNvPr>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rot="471256">
            <a:off x="2306113" y="3309164"/>
            <a:ext cx="2482969" cy="197085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173" name="Picture 6" descr="Afbeeldingsresultaat voor mundial tilburg">
            <a:hlinkClick r:id="rId7"/>
            <a:extLst>
              <a:ext uri="{FF2B5EF4-FFF2-40B4-BE49-F238E27FC236}">
                <a16:creationId xmlns:a16="http://schemas.microsoft.com/office/drawing/2014/main" id="{E6DB917A-224B-4CDD-89B4-42D898FBB21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0842877">
            <a:off x="4676775" y="4438651"/>
            <a:ext cx="1544638" cy="200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4" name="Picture 10" descr="Afbeeldingsresultaat voor carnaval tilburg">
            <a:hlinkClick r:id="rId9"/>
            <a:extLst>
              <a:ext uri="{FF2B5EF4-FFF2-40B4-BE49-F238E27FC236}">
                <a16:creationId xmlns:a16="http://schemas.microsoft.com/office/drawing/2014/main" id="{02921CFB-B9E2-4E37-AB93-140CC5AEFF11}"/>
              </a:ext>
            </a:extLst>
          </p:cNvPr>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rot="1225635">
            <a:off x="3867358" y="2357697"/>
            <a:ext cx="2703485" cy="141435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1996" name="Picture 12" descr="Afbeeldingsresultaat voor roy donders">
            <a:hlinkClick r:id="rId11"/>
            <a:extLst>
              <a:ext uri="{FF2B5EF4-FFF2-40B4-BE49-F238E27FC236}">
                <a16:creationId xmlns:a16="http://schemas.microsoft.com/office/drawing/2014/main" id="{C127814F-AC3F-4A92-B2B2-0EBACC4C4956}"/>
              </a:ext>
            </a:extLst>
          </p:cNvPr>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1430935" y="1904636"/>
            <a:ext cx="2652568" cy="150336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1998" name="Picture 14" descr="Afbeeldingsresultaat voor kruikezeiker">
            <a:hlinkClick r:id="rId13"/>
            <a:extLst>
              <a:ext uri="{FF2B5EF4-FFF2-40B4-BE49-F238E27FC236}">
                <a16:creationId xmlns:a16="http://schemas.microsoft.com/office/drawing/2014/main" id="{B82A73F0-A89D-4078-825A-3ED09CBAF69E}"/>
              </a:ext>
            </a:extLst>
          </p:cNvPr>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4708276" y="1"/>
            <a:ext cx="1871983" cy="249597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2000" name="Picture 16" descr="Afbeeldingsresultaat voor roze maandag tilburg">
            <a:hlinkClick r:id="rId15"/>
            <a:extLst>
              <a:ext uri="{FF2B5EF4-FFF2-40B4-BE49-F238E27FC236}">
                <a16:creationId xmlns:a16="http://schemas.microsoft.com/office/drawing/2014/main" id="{67DF2F77-40EA-4403-B959-0FD9852A254F}"/>
              </a:ext>
            </a:extLst>
          </p:cNvPr>
          <p:cNvPicPr>
            <a:picLocks noChangeAspect="1" noChangeArrowheads="1"/>
          </p:cNvPicPr>
          <p:nvPr/>
        </p:nvPicPr>
        <p:blipFill>
          <a:blip r:embed="rId16" cstate="print">
            <a:extLst>
              <a:ext uri="{28A0092B-C50C-407E-A947-70E740481C1C}">
                <a14:useLocalDpi xmlns:a14="http://schemas.microsoft.com/office/drawing/2010/main"/>
              </a:ext>
            </a:extLst>
          </a:blip>
          <a:srcRect/>
          <a:stretch>
            <a:fillRect/>
          </a:stretch>
        </p:blipFill>
        <p:spPr bwMode="auto">
          <a:xfrm>
            <a:off x="1524001" y="5180724"/>
            <a:ext cx="2983657" cy="167727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178" name="Tekstvak 2">
            <a:extLst>
              <a:ext uri="{FF2B5EF4-FFF2-40B4-BE49-F238E27FC236}">
                <a16:creationId xmlns:a16="http://schemas.microsoft.com/office/drawing/2014/main" id="{CAB489D8-D3F4-4E9A-BA75-5C2040D2F15A}"/>
              </a:ext>
            </a:extLst>
          </p:cNvPr>
          <p:cNvSpPr txBox="1">
            <a:spLocks noChangeArrowheads="1"/>
          </p:cNvSpPr>
          <p:nvPr/>
        </p:nvSpPr>
        <p:spPr bwMode="auto">
          <a:xfrm>
            <a:off x="6134101" y="0"/>
            <a:ext cx="885825" cy="369888"/>
          </a:xfrm>
          <a:prstGeom prst="rect">
            <a:avLst/>
          </a:prstGeom>
          <a:solidFill>
            <a:srgbClr val="B5CFB5"/>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defRPr>
            </a:lvl1pPr>
            <a:lvl2pPr marL="742950" indent="-285750" eaLnBrk="0" hangingPunct="0">
              <a:defRPr>
                <a:solidFill>
                  <a:schemeClr val="tx1"/>
                </a:solidFill>
                <a:latin typeface="Calibri" panose="020F0502020204030204" pitchFamily="34" charset="0"/>
              </a:defRPr>
            </a:lvl2pPr>
            <a:lvl3pPr marL="1143000" indent="-228600" eaLnBrk="0" hangingPunct="0">
              <a:defRPr>
                <a:solidFill>
                  <a:schemeClr val="tx1"/>
                </a:solidFill>
                <a:latin typeface="Calibri" panose="020F0502020204030204" pitchFamily="34" charset="0"/>
              </a:defRPr>
            </a:lvl3pPr>
            <a:lvl4pPr marL="1600200" indent="-228600" eaLnBrk="0" hangingPunct="0">
              <a:defRPr>
                <a:solidFill>
                  <a:schemeClr val="tx1"/>
                </a:solidFill>
                <a:latin typeface="Calibri" panose="020F0502020204030204" pitchFamily="34" charset="0"/>
              </a:defRPr>
            </a:lvl4pPr>
            <a:lvl5pPr marL="2057400" indent="-228600" eaLnBrk="0" hangingPunct="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nl-NL" altLang="nl-NL"/>
          </a:p>
        </p:txBody>
      </p:sp>
    </p:spTree>
    <p:extLst>
      <p:ext uri="{BB962C8B-B14F-4D97-AF65-F5344CB8AC3E}">
        <p14:creationId xmlns:p14="http://schemas.microsoft.com/office/powerpoint/2010/main" val="3449856626"/>
      </p:ext>
    </p:extLst>
  </p:cSld>
  <p:clrMapOvr>
    <a:masterClrMapping/>
  </p:clrMapOvr>
  <p:transition spd="slow">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1508" name="Picture 4">
            <a:extLst>
              <a:ext uri="{FF2B5EF4-FFF2-40B4-BE49-F238E27FC236}">
                <a16:creationId xmlns:a16="http://schemas.microsoft.com/office/drawing/2014/main" id="{B06CA898-5039-4BF4-A2D1-9A4DF9FD5141}"/>
              </a:ext>
            </a:extLst>
          </p:cNvPr>
          <p:cNvPicPr>
            <a:picLocks noChangeAspect="1" noChangeArrowheads="1"/>
          </p:cNvPicPr>
          <p:nvPr/>
        </p:nvPicPr>
        <p:blipFill>
          <a:blip r:embed="rId3"/>
          <a:srcRect/>
          <a:stretch>
            <a:fillRect/>
          </a:stretch>
        </p:blipFill>
        <p:spPr bwMode="auto">
          <a:xfrm>
            <a:off x="1897062" y="3189060"/>
            <a:ext cx="5251450" cy="34512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10" name="Picture 6">
            <a:extLst>
              <a:ext uri="{FF2B5EF4-FFF2-40B4-BE49-F238E27FC236}">
                <a16:creationId xmlns:a16="http://schemas.microsoft.com/office/drawing/2014/main" id="{6C7D2F86-518C-4A7F-B7CF-20C84AFA8B46}"/>
              </a:ext>
            </a:extLst>
          </p:cNvPr>
          <p:cNvPicPr>
            <a:picLocks noChangeAspect="1" noChangeArrowheads="1"/>
          </p:cNvPicPr>
          <p:nvPr/>
        </p:nvPicPr>
        <p:blipFill rotWithShape="1">
          <a:blip r:embed="rId4"/>
          <a:srcRect l="-546" t="760" r="546" b="10479"/>
          <a:stretch/>
        </p:blipFill>
        <p:spPr bwMode="auto">
          <a:xfrm>
            <a:off x="7445375" y="2468563"/>
            <a:ext cx="2992438" cy="39544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a:extLst>
              <a:ext uri="{FF2B5EF4-FFF2-40B4-BE49-F238E27FC236}">
                <a16:creationId xmlns:a16="http://schemas.microsoft.com/office/drawing/2014/main" id="{2DA0BC11-2032-489C-9753-9A1191B688B2}"/>
              </a:ext>
            </a:extLst>
          </p:cNvPr>
          <p:cNvPicPr>
            <a:picLocks noGrp="1" noChangeAspect="1" noChangeArrowheads="1"/>
          </p:cNvPicPr>
          <p:nvPr>
            <p:ph idx="1"/>
          </p:nvPr>
        </p:nvPicPr>
        <p:blipFill>
          <a:blip r:embed="rId5"/>
          <a:srcRect/>
          <a:stretch>
            <a:fillRect/>
          </a:stretch>
        </p:blipFill>
        <p:spPr bwMode="auto">
          <a:xfrm>
            <a:off x="5272881" y="737176"/>
            <a:ext cx="3751262" cy="2813050"/>
          </a:xfrm>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198" name="Tekstvak 1">
            <a:extLst>
              <a:ext uri="{FF2B5EF4-FFF2-40B4-BE49-F238E27FC236}">
                <a16:creationId xmlns:a16="http://schemas.microsoft.com/office/drawing/2014/main" id="{E594D8F1-34F7-4F84-9A16-A2202CEF0A98}"/>
              </a:ext>
            </a:extLst>
          </p:cNvPr>
          <p:cNvSpPr txBox="1">
            <a:spLocks noChangeArrowheads="1"/>
          </p:cNvSpPr>
          <p:nvPr/>
        </p:nvSpPr>
        <p:spPr bwMode="auto">
          <a:xfrm>
            <a:off x="329423" y="1477347"/>
            <a:ext cx="525145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defRPr>
            </a:lvl1pPr>
            <a:lvl2pPr marL="742950" indent="-285750" eaLnBrk="0" hangingPunct="0">
              <a:defRPr>
                <a:solidFill>
                  <a:schemeClr val="tx1"/>
                </a:solidFill>
                <a:latin typeface="Calibri" panose="020F0502020204030204" pitchFamily="34" charset="0"/>
              </a:defRPr>
            </a:lvl2pPr>
            <a:lvl3pPr marL="1143000" indent="-228600" eaLnBrk="0" hangingPunct="0">
              <a:defRPr>
                <a:solidFill>
                  <a:schemeClr val="tx1"/>
                </a:solidFill>
                <a:latin typeface="Calibri" panose="020F0502020204030204" pitchFamily="34" charset="0"/>
              </a:defRPr>
            </a:lvl3pPr>
            <a:lvl4pPr marL="1600200" indent="-228600" eaLnBrk="0" hangingPunct="0">
              <a:defRPr>
                <a:solidFill>
                  <a:schemeClr val="tx1"/>
                </a:solidFill>
                <a:latin typeface="Calibri" panose="020F0502020204030204" pitchFamily="34" charset="0"/>
              </a:defRPr>
            </a:lvl4pPr>
            <a:lvl5pPr marL="2057400" indent="-228600" eaLnBrk="0" hangingPunct="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nl-NL" altLang="nl-NL" sz="3000" b="1" dirty="0">
                <a:solidFill>
                  <a:schemeClr val="accent1"/>
                </a:solidFill>
                <a:latin typeface="+mn-lt"/>
              </a:rPr>
              <a:t>Kansen en bedreigingen</a:t>
            </a:r>
          </a:p>
        </p:txBody>
      </p:sp>
    </p:spTree>
    <p:extLst>
      <p:ext uri="{BB962C8B-B14F-4D97-AF65-F5344CB8AC3E}">
        <p14:creationId xmlns:p14="http://schemas.microsoft.com/office/powerpoint/2010/main" val="4265872096"/>
      </p:ext>
    </p:extLst>
  </p:cSld>
  <p:clrMapOvr>
    <a:masterClrMapping/>
  </p:clrMapOvr>
  <p:transition spd="slow">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18" name="Tijdelijke aanduiding voor inhoud 1">
            <a:extLst>
              <a:ext uri="{FF2B5EF4-FFF2-40B4-BE49-F238E27FC236}">
                <a16:creationId xmlns:a16="http://schemas.microsoft.com/office/drawing/2014/main" id="{FA992351-9DCC-4208-A48A-37808928B537}"/>
              </a:ext>
            </a:extLst>
          </p:cNvPr>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endParaRPr lang="nl-NL" altLang="nl-NL" dirty="0"/>
          </a:p>
        </p:txBody>
      </p:sp>
      <p:pic>
        <p:nvPicPr>
          <p:cNvPr id="12291" name="Picture 2">
            <a:extLst>
              <a:ext uri="{FF2B5EF4-FFF2-40B4-BE49-F238E27FC236}">
                <a16:creationId xmlns:a16="http://schemas.microsoft.com/office/drawing/2014/main" id="{B429C921-A0B3-4068-B8EB-036A72D6E6BA}"/>
              </a:ext>
            </a:extLst>
          </p:cNvPr>
          <p:cNvPicPr>
            <a:picLocks noChangeAspect="1" noChangeArrowheads="1"/>
          </p:cNvPicPr>
          <p:nvPr/>
        </p:nvPicPr>
        <p:blipFill>
          <a:blip r:embed="rId3"/>
          <a:srcRect l="-2" r="-143"/>
          <a:stretch>
            <a:fillRect/>
          </a:stretch>
        </p:blipFill>
        <p:spPr bwMode="auto">
          <a:xfrm>
            <a:off x="1835150" y="900113"/>
            <a:ext cx="8496300" cy="59753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220" name="Tekstvak 2">
            <a:extLst>
              <a:ext uri="{FF2B5EF4-FFF2-40B4-BE49-F238E27FC236}">
                <a16:creationId xmlns:a16="http://schemas.microsoft.com/office/drawing/2014/main" id="{4C05A631-3568-414A-BE1E-0D56BF454DEE}"/>
              </a:ext>
            </a:extLst>
          </p:cNvPr>
          <p:cNvSpPr txBox="1">
            <a:spLocks noChangeArrowheads="1"/>
          </p:cNvSpPr>
          <p:nvPr/>
        </p:nvSpPr>
        <p:spPr bwMode="auto">
          <a:xfrm>
            <a:off x="584200" y="268288"/>
            <a:ext cx="800893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defRPr>
            </a:lvl1pPr>
            <a:lvl2pPr marL="742950" indent="-285750" eaLnBrk="0" hangingPunct="0">
              <a:defRPr>
                <a:solidFill>
                  <a:schemeClr val="tx1"/>
                </a:solidFill>
                <a:latin typeface="Calibri" panose="020F0502020204030204" pitchFamily="34" charset="0"/>
              </a:defRPr>
            </a:lvl2pPr>
            <a:lvl3pPr marL="1143000" indent="-228600" eaLnBrk="0" hangingPunct="0">
              <a:defRPr>
                <a:solidFill>
                  <a:schemeClr val="tx1"/>
                </a:solidFill>
                <a:latin typeface="Calibri" panose="020F0502020204030204" pitchFamily="34" charset="0"/>
              </a:defRPr>
            </a:lvl3pPr>
            <a:lvl4pPr marL="1600200" indent="-228600" eaLnBrk="0" hangingPunct="0">
              <a:defRPr>
                <a:solidFill>
                  <a:schemeClr val="tx1"/>
                </a:solidFill>
                <a:latin typeface="Calibri" panose="020F0502020204030204" pitchFamily="34" charset="0"/>
              </a:defRPr>
            </a:lvl4pPr>
            <a:lvl5pPr marL="2057400" indent="-228600" eaLnBrk="0" hangingPunct="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nl-NL" altLang="nl-NL" sz="2400" b="1" dirty="0">
                <a:solidFill>
                  <a:schemeClr val="accent1"/>
                </a:solidFill>
                <a:latin typeface="+mn-lt"/>
              </a:rPr>
              <a:t>Gevoelstemperaturen tijdens een hittegolf in Tilburg</a:t>
            </a:r>
          </a:p>
        </p:txBody>
      </p:sp>
    </p:spTree>
    <p:extLst>
      <p:ext uri="{BB962C8B-B14F-4D97-AF65-F5344CB8AC3E}">
        <p14:creationId xmlns:p14="http://schemas.microsoft.com/office/powerpoint/2010/main" val="4261075436"/>
      </p:ext>
    </p:extLst>
  </p:cSld>
  <p:clrMapOvr>
    <a:masterClrMapping/>
  </p:clrMapOvr>
  <p:transition spd="slow">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42" name="Picture 4" descr="http://www.sbrcurnet.nl/uploads/kennis_paper/K668.14/1-1.jpg">
            <a:extLst>
              <a:ext uri="{FF2B5EF4-FFF2-40B4-BE49-F238E27FC236}">
                <a16:creationId xmlns:a16="http://schemas.microsoft.com/office/drawing/2014/main" id="{C804005E-F76C-4B7B-BD06-CA9B69C57B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6213" y="4763"/>
            <a:ext cx="48244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kstvak 3">
            <a:extLst>
              <a:ext uri="{FF2B5EF4-FFF2-40B4-BE49-F238E27FC236}">
                <a16:creationId xmlns:a16="http://schemas.microsoft.com/office/drawing/2014/main" id="{F4EDC4B7-B59C-4B1D-9EAB-DE0F76202910}"/>
              </a:ext>
            </a:extLst>
          </p:cNvPr>
          <p:cNvSpPr txBox="1"/>
          <p:nvPr/>
        </p:nvSpPr>
        <p:spPr>
          <a:xfrm>
            <a:off x="6808788" y="908050"/>
            <a:ext cx="3859212" cy="6832640"/>
          </a:xfrm>
          <a:prstGeom prst="rect">
            <a:avLst/>
          </a:prstGeom>
          <a:solidFill>
            <a:schemeClr val="bg1"/>
          </a:solidFill>
        </p:spPr>
        <p:txBody>
          <a:bodyPr>
            <a:spAutoFit/>
          </a:bodyPr>
          <a:lstStyle/>
          <a:p>
            <a:pPr>
              <a:defRPr/>
            </a:pPr>
            <a:endParaRPr lang="nl-NL" sz="2000" b="1" kern="0" dirty="0"/>
          </a:p>
          <a:p>
            <a:pPr>
              <a:defRPr/>
            </a:pPr>
            <a:endParaRPr lang="nl-NL" sz="2000" b="1" kern="0" dirty="0"/>
          </a:p>
          <a:p>
            <a:pPr>
              <a:defRPr/>
            </a:pPr>
            <a:r>
              <a:rPr lang="nl-NL" sz="2000" b="1" kern="0" dirty="0"/>
              <a:t>Klimaat in de stad:</a:t>
            </a:r>
          </a:p>
          <a:p>
            <a:pPr>
              <a:defRPr/>
            </a:pPr>
            <a:endParaRPr lang="nl-NL" b="1" dirty="0"/>
          </a:p>
          <a:p>
            <a:pPr marL="285750" indent="-285750">
              <a:buFontTx/>
              <a:buChar char="-"/>
              <a:defRPr/>
            </a:pPr>
            <a:r>
              <a:rPr lang="nl-NL" kern="0" dirty="0"/>
              <a:t>Opwarming zet door: zachtere winters en warmere zomers</a:t>
            </a:r>
          </a:p>
          <a:p>
            <a:pPr marL="285750" indent="-285750">
              <a:buFontTx/>
              <a:buChar char="-"/>
              <a:defRPr/>
            </a:pPr>
            <a:endParaRPr lang="nl-NL" kern="0" dirty="0"/>
          </a:p>
          <a:p>
            <a:pPr marL="285750" indent="-285750">
              <a:buFontTx/>
              <a:buChar char="-"/>
              <a:defRPr/>
            </a:pPr>
            <a:r>
              <a:rPr lang="nl-NL" kern="0" dirty="0"/>
              <a:t>Winters gemiddeld natter, met extremere neerslaghoeveelheden</a:t>
            </a:r>
          </a:p>
          <a:p>
            <a:pPr marL="285750" indent="-285750">
              <a:buFontTx/>
              <a:buChar char="-"/>
              <a:defRPr/>
            </a:pPr>
            <a:endParaRPr lang="nl-NL" kern="0" dirty="0"/>
          </a:p>
          <a:p>
            <a:pPr marL="285750" indent="-285750">
              <a:buFontTx/>
              <a:buChar char="-"/>
              <a:defRPr/>
            </a:pPr>
            <a:r>
              <a:rPr lang="nl-NL" kern="0" dirty="0"/>
              <a:t>Aantal zomerse regendagen wordt minder, maar hevigheid regenbuien in de zomer neemt toe</a:t>
            </a:r>
          </a:p>
          <a:p>
            <a:pPr marL="285750" indent="-285750">
              <a:buFontTx/>
              <a:buChar char="-"/>
              <a:defRPr/>
            </a:pPr>
            <a:endParaRPr lang="nl-NL" kern="0" dirty="0"/>
          </a:p>
          <a:p>
            <a:pPr marL="285750" indent="-285750">
              <a:buFontTx/>
              <a:buChar char="-"/>
              <a:defRPr/>
            </a:pPr>
            <a:r>
              <a:rPr lang="nl-NL" kern="0" dirty="0"/>
              <a:t>Schade voor Tilburg bij ongewijzigd beleid: 13 miljoen per jaar</a:t>
            </a:r>
          </a:p>
          <a:p>
            <a:pPr marL="285750" indent="-285750">
              <a:buFontTx/>
              <a:buChar char="-"/>
              <a:defRPr/>
            </a:pPr>
            <a:endParaRPr lang="nl-NL" kern="0" dirty="0">
              <a:effectLst>
                <a:outerShdw blurRad="38100" dist="38100" dir="2700000" algn="tl">
                  <a:srgbClr val="000000"/>
                </a:outerShdw>
              </a:effectLst>
              <a:latin typeface="Segoe Print" panose="02000600000000000000" pitchFamily="2" charset="0"/>
            </a:endParaRPr>
          </a:p>
          <a:p>
            <a:pPr marL="285750" indent="-285750">
              <a:buFontTx/>
              <a:buChar char="-"/>
              <a:defRPr/>
            </a:pPr>
            <a:endParaRPr lang="nl-NL" kern="0" dirty="0">
              <a:effectLst>
                <a:outerShdw blurRad="38100" dist="38100" dir="2700000" algn="tl">
                  <a:srgbClr val="000000"/>
                </a:outerShdw>
              </a:effectLst>
              <a:latin typeface="Segoe Print" panose="02000600000000000000" pitchFamily="2" charset="0"/>
            </a:endParaRPr>
          </a:p>
          <a:p>
            <a:pPr marL="285750" indent="-285750">
              <a:buFontTx/>
              <a:buChar char="-"/>
              <a:defRPr/>
            </a:pPr>
            <a:endParaRPr lang="nl-NL" kern="0" dirty="0">
              <a:effectLst>
                <a:outerShdw blurRad="38100" dist="38100" dir="2700000" algn="tl">
                  <a:srgbClr val="000000"/>
                </a:outerShdw>
              </a:effectLst>
              <a:latin typeface="Segoe Print" panose="02000600000000000000" pitchFamily="2" charset="0"/>
            </a:endParaRPr>
          </a:p>
          <a:p>
            <a:pPr>
              <a:defRPr/>
            </a:pPr>
            <a:endParaRPr lang="nl-NL" kern="0" dirty="0">
              <a:effectLst>
                <a:outerShdw blurRad="38100" dist="38100" dir="2700000" algn="tl">
                  <a:srgbClr val="000000"/>
                </a:outerShdw>
              </a:effectLst>
              <a:latin typeface="Segoe Print" panose="02000600000000000000" pitchFamily="2" charset="0"/>
            </a:endParaRPr>
          </a:p>
          <a:p>
            <a:pPr marL="285750" indent="-285750">
              <a:buFontTx/>
              <a:buChar char="-"/>
              <a:defRPr/>
            </a:pPr>
            <a:endParaRPr lang="nl-NL" kern="0" dirty="0">
              <a:effectLst>
                <a:outerShdw blurRad="38100" dist="38100" dir="2700000" algn="tl">
                  <a:srgbClr val="000000"/>
                </a:outerShdw>
              </a:effectLst>
              <a:latin typeface="Segoe Print" panose="02000600000000000000" pitchFamily="2" charset="0"/>
            </a:endParaRPr>
          </a:p>
        </p:txBody>
      </p:sp>
      <p:sp>
        <p:nvSpPr>
          <p:cNvPr id="2" name="Ovaal 1">
            <a:extLst>
              <a:ext uri="{FF2B5EF4-FFF2-40B4-BE49-F238E27FC236}">
                <a16:creationId xmlns:a16="http://schemas.microsoft.com/office/drawing/2014/main" id="{77F6AE75-A71A-4D07-82A7-414975CDC4E5}"/>
              </a:ext>
            </a:extLst>
          </p:cNvPr>
          <p:cNvSpPr/>
          <p:nvPr/>
        </p:nvSpPr>
        <p:spPr>
          <a:xfrm>
            <a:off x="6523038" y="5340214"/>
            <a:ext cx="4038600" cy="1022350"/>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nl-NL"/>
          </a:p>
        </p:txBody>
      </p:sp>
    </p:spTree>
    <p:extLst>
      <p:ext uri="{BB962C8B-B14F-4D97-AF65-F5344CB8AC3E}">
        <p14:creationId xmlns:p14="http://schemas.microsoft.com/office/powerpoint/2010/main" val="315172079"/>
      </p:ext>
    </p:extLst>
  </p:cSld>
  <p:clrMapOvr>
    <a:masterClrMapping/>
  </p:clrMapOvr>
  <p:transition spd="slow">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956C76ED-4161-4C69-9EB2-D0F4B06D841C}"/>
              </a:ext>
            </a:extLst>
          </p:cNvPr>
          <p:cNvGraphicFramePr/>
          <p:nvPr>
            <p:extLst/>
          </p:nvPr>
        </p:nvGraphicFramePr>
        <p:xfrm>
          <a:off x="1105848" y="572450"/>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3823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66" name="Titel 1">
            <a:extLst>
              <a:ext uri="{FF2B5EF4-FFF2-40B4-BE49-F238E27FC236}">
                <a16:creationId xmlns:a16="http://schemas.microsoft.com/office/drawing/2014/main" id="{855EC66A-9E29-49A0-A12A-6F023AAF484D}"/>
              </a:ext>
            </a:extLst>
          </p:cNvPr>
          <p:cNvSpPr>
            <a:spLocks noGrp="1"/>
          </p:cNvSpPr>
          <p:nvPr>
            <p:ph type="title"/>
          </p:nvPr>
        </p:nvSpPr>
        <p:spPr bwMode="auto">
          <a:xfrm>
            <a:off x="1981200" y="1181101"/>
            <a:ext cx="8229600" cy="7524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endParaRPr lang="nl-NL" altLang="nl-NL"/>
          </a:p>
        </p:txBody>
      </p:sp>
      <p:pic>
        <p:nvPicPr>
          <p:cNvPr id="11267" name="Tijdelijke aanduiding voor inhoud 3">
            <a:extLst>
              <a:ext uri="{FF2B5EF4-FFF2-40B4-BE49-F238E27FC236}">
                <a16:creationId xmlns:a16="http://schemas.microsoft.com/office/drawing/2014/main" id="{3CAF7F71-03FD-4941-AAD0-FAA9C365C5E9}"/>
              </a:ext>
            </a:extLst>
          </p:cNvPr>
          <p:cNvPicPr>
            <a:picLocks noGrp="1" noChangeAspect="1"/>
          </p:cNvPicPr>
          <p:nvPr>
            <p:ph sz="quarter" idx="1"/>
          </p:nvPr>
        </p:nvPicPr>
        <p:blipFill>
          <a:blip r:embed="rId3">
            <a:extLst>
              <a:ext uri="{28A0092B-C50C-407E-A947-70E740481C1C}">
                <a14:useLocalDpi xmlns:a14="http://schemas.microsoft.com/office/drawing/2010/main" val="0"/>
              </a:ext>
            </a:extLst>
          </a:blip>
          <a:srcRect/>
          <a:stretch>
            <a:fillRect/>
          </a:stretch>
        </p:blipFill>
        <p:spPr bwMode="auto">
          <a:xfrm>
            <a:off x="1524000" y="898525"/>
            <a:ext cx="9144000" cy="59245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Tekstvak 2">
            <a:extLst>
              <a:ext uri="{FF2B5EF4-FFF2-40B4-BE49-F238E27FC236}">
                <a16:creationId xmlns:a16="http://schemas.microsoft.com/office/drawing/2014/main" id="{4EB9D287-63D5-4B9A-BB84-5AAAF06C4DA4}"/>
              </a:ext>
            </a:extLst>
          </p:cNvPr>
          <p:cNvSpPr txBox="1">
            <a:spLocks noChangeArrowheads="1"/>
          </p:cNvSpPr>
          <p:nvPr/>
        </p:nvSpPr>
        <p:spPr bwMode="auto">
          <a:xfrm>
            <a:off x="1524000" y="6453189"/>
            <a:ext cx="4140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defRPr>
            </a:lvl1pPr>
            <a:lvl2pPr marL="742950" indent="-285750" eaLnBrk="0" hangingPunct="0">
              <a:defRPr>
                <a:solidFill>
                  <a:schemeClr val="tx1"/>
                </a:solidFill>
                <a:latin typeface="Calibri" panose="020F0502020204030204" pitchFamily="34" charset="0"/>
              </a:defRPr>
            </a:lvl2pPr>
            <a:lvl3pPr marL="1143000" indent="-228600" eaLnBrk="0" hangingPunct="0">
              <a:defRPr>
                <a:solidFill>
                  <a:schemeClr val="tx1"/>
                </a:solidFill>
                <a:latin typeface="Calibri" panose="020F0502020204030204" pitchFamily="34" charset="0"/>
              </a:defRPr>
            </a:lvl3pPr>
            <a:lvl4pPr marL="1600200" indent="-228600" eaLnBrk="0" hangingPunct="0">
              <a:defRPr>
                <a:solidFill>
                  <a:schemeClr val="tx1"/>
                </a:solidFill>
                <a:latin typeface="Calibri" panose="020F0502020204030204" pitchFamily="34" charset="0"/>
              </a:defRPr>
            </a:lvl4pPr>
            <a:lvl5pPr marL="2057400" indent="-228600" eaLnBrk="0" hangingPunct="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nl-NL" altLang="nl-NL">
                <a:solidFill>
                  <a:schemeClr val="bg1"/>
                </a:solidFill>
                <a:latin typeface="Segoe Print" panose="02000600000000000000" pitchFamily="2" charset="0"/>
              </a:rPr>
              <a:t>Groenbeleid</a:t>
            </a:r>
          </a:p>
        </p:txBody>
      </p:sp>
      <p:pic>
        <p:nvPicPr>
          <p:cNvPr id="6" name="Picture 2">
            <a:extLst>
              <a:ext uri="{FF2B5EF4-FFF2-40B4-BE49-F238E27FC236}">
                <a16:creationId xmlns:a16="http://schemas.microsoft.com/office/drawing/2014/main" id="{C5BE168D-F8C1-4226-A888-57FB4BC4119A}"/>
              </a:ext>
            </a:extLst>
          </p:cNvPr>
          <p:cNvPicPr>
            <a:picLocks noChangeAspect="1" noChangeArrowheads="1"/>
          </p:cNvPicPr>
          <p:nvPr/>
        </p:nvPicPr>
        <p:blipFill rotWithShape="1">
          <a:blip r:embed="rId4"/>
          <a:srcRect/>
          <a:stretch/>
        </p:blipFill>
        <p:spPr bwMode="auto">
          <a:xfrm>
            <a:off x="4424364" y="5089525"/>
            <a:ext cx="2160587" cy="16208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70" name="Afbeelding 1">
            <a:extLst>
              <a:ext uri="{FF2B5EF4-FFF2-40B4-BE49-F238E27FC236}">
                <a16:creationId xmlns:a16="http://schemas.microsoft.com/office/drawing/2014/main" id="{07E286F7-411E-4156-85AD-E97840CF0E2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601075" y="0"/>
            <a:ext cx="681038"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1" name="Tekstvak 1">
            <a:extLst>
              <a:ext uri="{FF2B5EF4-FFF2-40B4-BE49-F238E27FC236}">
                <a16:creationId xmlns:a16="http://schemas.microsoft.com/office/drawing/2014/main" id="{F4FC883F-41C9-40E5-89E0-584A533FDE9E}"/>
              </a:ext>
            </a:extLst>
          </p:cNvPr>
          <p:cNvSpPr txBox="1">
            <a:spLocks noChangeArrowheads="1"/>
          </p:cNvSpPr>
          <p:nvPr/>
        </p:nvSpPr>
        <p:spPr bwMode="auto">
          <a:xfrm>
            <a:off x="1524001" y="177801"/>
            <a:ext cx="63293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defRPr>
            </a:lvl1pPr>
            <a:lvl2pPr marL="742950" indent="-285750" eaLnBrk="0" hangingPunct="0">
              <a:defRPr>
                <a:solidFill>
                  <a:schemeClr val="tx1"/>
                </a:solidFill>
                <a:latin typeface="Calibri" panose="020F0502020204030204" pitchFamily="34" charset="0"/>
              </a:defRPr>
            </a:lvl2pPr>
            <a:lvl3pPr marL="1143000" indent="-228600" eaLnBrk="0" hangingPunct="0">
              <a:defRPr>
                <a:solidFill>
                  <a:schemeClr val="tx1"/>
                </a:solidFill>
                <a:latin typeface="Calibri" panose="020F0502020204030204" pitchFamily="34" charset="0"/>
              </a:defRPr>
            </a:lvl3pPr>
            <a:lvl4pPr marL="1600200" indent="-228600" eaLnBrk="0" hangingPunct="0">
              <a:defRPr>
                <a:solidFill>
                  <a:schemeClr val="tx1"/>
                </a:solidFill>
                <a:latin typeface="Calibri" panose="020F0502020204030204" pitchFamily="34" charset="0"/>
              </a:defRPr>
            </a:lvl4pPr>
            <a:lvl5pPr marL="2057400" indent="-228600" eaLnBrk="0" hangingPunct="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nl-NL" altLang="nl-NL" sz="2800" b="1" dirty="0">
                <a:solidFill>
                  <a:schemeClr val="accent1"/>
                </a:solidFill>
                <a:latin typeface="+mn-lt"/>
              </a:rPr>
              <a:t>Agenda groen in de stad</a:t>
            </a:r>
          </a:p>
        </p:txBody>
      </p:sp>
    </p:spTree>
    <p:extLst>
      <p:ext uri="{BB962C8B-B14F-4D97-AF65-F5344CB8AC3E}">
        <p14:creationId xmlns:p14="http://schemas.microsoft.com/office/powerpoint/2010/main" val="402776574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90" name="Tijdelijke aanduiding voor inhoud 1">
            <a:extLst>
              <a:ext uri="{FF2B5EF4-FFF2-40B4-BE49-F238E27FC236}">
                <a16:creationId xmlns:a16="http://schemas.microsoft.com/office/drawing/2014/main" id="{79CBE491-4DAB-4EAD-B22D-53D959289EE1}"/>
              </a:ext>
            </a:extLst>
          </p:cNvPr>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endParaRPr lang="nl-NL" altLang="nl-NL"/>
          </a:p>
        </p:txBody>
      </p:sp>
      <p:pic>
        <p:nvPicPr>
          <p:cNvPr id="2" name="Picture 2">
            <a:extLst>
              <a:ext uri="{FF2B5EF4-FFF2-40B4-BE49-F238E27FC236}">
                <a16:creationId xmlns:a16="http://schemas.microsoft.com/office/drawing/2014/main" id="{DD392967-A51C-4D7B-80A8-B71C67E93B72}"/>
              </a:ext>
            </a:extLst>
          </p:cNvPr>
          <p:cNvPicPr>
            <a:picLocks noChangeAspect="1" noChangeArrowheads="1"/>
          </p:cNvPicPr>
          <p:nvPr/>
        </p:nvPicPr>
        <p:blipFill>
          <a:blip r:embed="rId3"/>
          <a:srcRect/>
          <a:stretch>
            <a:fillRect/>
          </a:stretch>
        </p:blipFill>
        <p:spPr bwMode="auto">
          <a:xfrm>
            <a:off x="1527176" y="900114"/>
            <a:ext cx="9142413" cy="59975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292" name="Tekstvak 1">
            <a:extLst>
              <a:ext uri="{FF2B5EF4-FFF2-40B4-BE49-F238E27FC236}">
                <a16:creationId xmlns:a16="http://schemas.microsoft.com/office/drawing/2014/main" id="{422C89D2-309C-4860-B021-AD62FC20A9FC}"/>
              </a:ext>
            </a:extLst>
          </p:cNvPr>
          <p:cNvSpPr txBox="1">
            <a:spLocks noChangeArrowheads="1"/>
          </p:cNvSpPr>
          <p:nvPr/>
        </p:nvSpPr>
        <p:spPr bwMode="auto">
          <a:xfrm>
            <a:off x="1593851" y="219077"/>
            <a:ext cx="67663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defRPr>
            </a:lvl1pPr>
            <a:lvl2pPr marL="742950" indent="-285750" eaLnBrk="0" hangingPunct="0">
              <a:defRPr>
                <a:solidFill>
                  <a:schemeClr val="tx1"/>
                </a:solidFill>
                <a:latin typeface="Calibri" panose="020F0502020204030204" pitchFamily="34" charset="0"/>
              </a:defRPr>
            </a:lvl2pPr>
            <a:lvl3pPr marL="1143000" indent="-228600" eaLnBrk="0" hangingPunct="0">
              <a:defRPr>
                <a:solidFill>
                  <a:schemeClr val="tx1"/>
                </a:solidFill>
                <a:latin typeface="Calibri" panose="020F0502020204030204" pitchFamily="34" charset="0"/>
              </a:defRPr>
            </a:lvl3pPr>
            <a:lvl4pPr marL="1600200" indent="-228600" eaLnBrk="0" hangingPunct="0">
              <a:defRPr>
                <a:solidFill>
                  <a:schemeClr val="tx1"/>
                </a:solidFill>
                <a:latin typeface="Calibri" panose="020F0502020204030204" pitchFamily="34" charset="0"/>
              </a:defRPr>
            </a:lvl4pPr>
            <a:lvl5pPr marL="2057400" indent="-228600" eaLnBrk="0" hangingPunct="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nl-NL" altLang="nl-NL" sz="2400" b="1" dirty="0">
                <a:solidFill>
                  <a:schemeClr val="accent1"/>
                </a:solidFill>
                <a:latin typeface="+mn-lt"/>
              </a:rPr>
              <a:t>Klimaatbomen krijgen monumentale status</a:t>
            </a:r>
          </a:p>
        </p:txBody>
      </p:sp>
      <p:pic>
        <p:nvPicPr>
          <p:cNvPr id="12293" name="Afbeelding 1">
            <a:extLst>
              <a:ext uri="{FF2B5EF4-FFF2-40B4-BE49-F238E27FC236}">
                <a16:creationId xmlns:a16="http://schemas.microsoft.com/office/drawing/2014/main" id="{63EFFD86-B734-4294-84DE-F2A6623F0D4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601075" y="0"/>
            <a:ext cx="681038"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89682568"/>
      </p:ext>
    </p:extLst>
  </p:cSld>
  <p:clrMapOvr>
    <a:masterClrMapping/>
  </p:clrMapOvr>
  <p:transition spd="slow">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314" name="Tijdelijke aanduiding voor inhoud 2">
            <a:extLst>
              <a:ext uri="{FF2B5EF4-FFF2-40B4-BE49-F238E27FC236}">
                <a16:creationId xmlns:a16="http://schemas.microsoft.com/office/drawing/2014/main" id="{F1C554C3-A850-4996-818A-79C3AE7FD4C9}"/>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79512" y="17463"/>
            <a:ext cx="9488488" cy="68516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51502477"/>
      </p:ext>
    </p:extLst>
  </p:cSld>
  <p:clrMapOvr>
    <a:masterClrMapping/>
  </p:clrMapOvr>
  <p:transition spd="slow">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E279F6A-F976-42CF-96AF-535D26AA002C}"/>
              </a:ext>
            </a:extLst>
          </p:cNvPr>
          <p:cNvSpPr>
            <a:spLocks noGrp="1"/>
          </p:cNvSpPr>
          <p:nvPr>
            <p:ph type="ctrTitle"/>
          </p:nvPr>
        </p:nvSpPr>
        <p:spPr>
          <a:xfrm>
            <a:off x="725674" y="2245575"/>
            <a:ext cx="9024816" cy="1831903"/>
          </a:xfrm>
          <a:noFill/>
        </p:spPr>
        <p:txBody>
          <a:bodyPr/>
          <a:lstStyle/>
          <a:p>
            <a:pPr algn="l"/>
            <a:r>
              <a:rPr lang="nl-NL" sz="4000" b="1" dirty="0"/>
              <a:t>De Groene Stad verwelkomt u op het Congres Hittestress!</a:t>
            </a:r>
            <a:br>
              <a:rPr lang="nl-NL" sz="4000" b="1" dirty="0"/>
            </a:br>
            <a:r>
              <a:rPr lang="nl-NL" sz="4000" b="1" dirty="0"/>
              <a:t/>
            </a:r>
            <a:br>
              <a:rPr lang="nl-NL" sz="4000" b="1" dirty="0"/>
            </a:br>
            <a:r>
              <a:rPr lang="nl-NL" sz="2800" b="1" dirty="0"/>
              <a:t>Workshop ronde 2: </a:t>
            </a:r>
            <a:br>
              <a:rPr lang="nl-NL" sz="2800" b="1" dirty="0"/>
            </a:br>
            <a:endParaRPr lang="nl-NL" sz="4000" b="1" dirty="0"/>
          </a:p>
        </p:txBody>
      </p:sp>
      <p:sp>
        <p:nvSpPr>
          <p:cNvPr id="3" name="Ondertitel 2">
            <a:extLst>
              <a:ext uri="{FF2B5EF4-FFF2-40B4-BE49-F238E27FC236}">
                <a16:creationId xmlns:a16="http://schemas.microsoft.com/office/drawing/2014/main" id="{F5B4E99D-66B1-4D55-BCFE-E8A4BA771B2C}"/>
              </a:ext>
            </a:extLst>
          </p:cNvPr>
          <p:cNvSpPr>
            <a:spLocks noGrp="1"/>
          </p:cNvSpPr>
          <p:nvPr>
            <p:ph type="subTitle" idx="1"/>
          </p:nvPr>
        </p:nvSpPr>
        <p:spPr>
          <a:xfrm>
            <a:off x="725674" y="5443406"/>
            <a:ext cx="1564520" cy="428889"/>
          </a:xfrm>
        </p:spPr>
        <p:txBody>
          <a:bodyPr/>
          <a:lstStyle/>
          <a:p>
            <a:pPr algn="ctr"/>
            <a:r>
              <a:rPr lang="nl-NL" b="1" dirty="0">
                <a:solidFill>
                  <a:schemeClr val="bg2">
                    <a:lumMod val="25000"/>
                  </a:schemeClr>
                </a:solidFill>
              </a:rPr>
              <a:t>25 juni 2018 </a:t>
            </a:r>
          </a:p>
        </p:txBody>
      </p:sp>
    </p:spTree>
    <p:extLst>
      <p:ext uri="{BB962C8B-B14F-4D97-AF65-F5344CB8AC3E}">
        <p14:creationId xmlns:p14="http://schemas.microsoft.com/office/powerpoint/2010/main" val="211668664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Tijdelijke aanduiding voor inhoud 2">
            <a:extLst>
              <a:ext uri="{FF2B5EF4-FFF2-40B4-BE49-F238E27FC236}">
                <a16:creationId xmlns:a16="http://schemas.microsoft.com/office/drawing/2014/main" id="{C0B5975D-C8D3-46A6-8D20-4C289FAEA677}"/>
              </a:ext>
            </a:extLst>
          </p:cNvPr>
          <p:cNvPicPr>
            <a:picLocks noGrp="1" noChangeAspect="1"/>
          </p:cNvPicPr>
          <p:nvPr>
            <p:ph idx="1"/>
          </p:nvPr>
        </p:nvPicPr>
        <p:blipFill>
          <a:blip r:embed="rId2"/>
          <a:stretch>
            <a:fillRect/>
          </a:stretch>
        </p:blipFill>
        <p:spPr>
          <a:xfrm>
            <a:off x="1524000" y="152400"/>
            <a:ext cx="9144000" cy="6465888"/>
          </a:xfrm>
          <a:effectLst>
            <a:outerShdw blurRad="292100" dist="139700" dir="2700000" algn="tl" rotWithShape="0">
              <a:srgbClr val="333333">
                <a:alpha val="65000"/>
              </a:srgbClr>
            </a:outerShdw>
          </a:effectLst>
        </p:spPr>
      </p:pic>
      <p:sp>
        <p:nvSpPr>
          <p:cNvPr id="14339" name="Tekstvak 1">
            <a:extLst>
              <a:ext uri="{FF2B5EF4-FFF2-40B4-BE49-F238E27FC236}">
                <a16:creationId xmlns:a16="http://schemas.microsoft.com/office/drawing/2014/main" id="{8E812C23-69D0-4BFE-878E-D685065B2747}"/>
              </a:ext>
            </a:extLst>
          </p:cNvPr>
          <p:cNvSpPr txBox="1">
            <a:spLocks noChangeArrowheads="1"/>
          </p:cNvSpPr>
          <p:nvPr/>
        </p:nvSpPr>
        <p:spPr bwMode="auto">
          <a:xfrm>
            <a:off x="1666875" y="331788"/>
            <a:ext cx="43576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defRPr>
            </a:lvl1pPr>
            <a:lvl2pPr marL="742950" indent="-285750" eaLnBrk="0" hangingPunct="0">
              <a:defRPr>
                <a:solidFill>
                  <a:schemeClr val="tx1"/>
                </a:solidFill>
                <a:latin typeface="Calibri" panose="020F0502020204030204" pitchFamily="34" charset="0"/>
              </a:defRPr>
            </a:lvl2pPr>
            <a:lvl3pPr marL="1143000" indent="-228600" eaLnBrk="0" hangingPunct="0">
              <a:defRPr>
                <a:solidFill>
                  <a:schemeClr val="tx1"/>
                </a:solidFill>
                <a:latin typeface="Calibri" panose="020F0502020204030204" pitchFamily="34" charset="0"/>
              </a:defRPr>
            </a:lvl3pPr>
            <a:lvl4pPr marL="1600200" indent="-228600" eaLnBrk="0" hangingPunct="0">
              <a:defRPr>
                <a:solidFill>
                  <a:schemeClr val="tx1"/>
                </a:solidFill>
                <a:latin typeface="Calibri" panose="020F0502020204030204" pitchFamily="34" charset="0"/>
              </a:defRPr>
            </a:lvl4pPr>
            <a:lvl5pPr marL="2057400" indent="-228600" eaLnBrk="0" hangingPunct="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nl-NL" altLang="nl-NL" sz="2400" b="1"/>
              <a:t>Boomwaarde zoneringskaart</a:t>
            </a:r>
          </a:p>
        </p:txBody>
      </p:sp>
    </p:spTree>
    <p:extLst>
      <p:ext uri="{BB962C8B-B14F-4D97-AF65-F5344CB8AC3E}">
        <p14:creationId xmlns:p14="http://schemas.microsoft.com/office/powerpoint/2010/main" val="1472224583"/>
      </p:ext>
    </p:extLst>
  </p:cSld>
  <p:clrMapOvr>
    <a:masterClrMapping/>
  </p:clrMapOvr>
  <p:transition spd="slow">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362" name="Picture 4">
            <a:extLst>
              <a:ext uri="{FF2B5EF4-FFF2-40B4-BE49-F238E27FC236}">
                <a16:creationId xmlns:a16="http://schemas.microsoft.com/office/drawing/2014/main" id="{99F34265-17D5-4A45-BB7B-EE6E82F428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2513" y="1079499"/>
            <a:ext cx="6426200" cy="649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a:extLst>
              <a:ext uri="{FF2B5EF4-FFF2-40B4-BE49-F238E27FC236}">
                <a16:creationId xmlns:a16="http://schemas.microsoft.com/office/drawing/2014/main" id="{DE82FFE5-FF9E-4D03-A166-AE9FA64770FA}"/>
              </a:ext>
            </a:extLst>
          </p:cNvPr>
          <p:cNvPicPr>
            <a:picLocks noChangeAspect="1" noChangeArrowheads="1"/>
          </p:cNvPicPr>
          <p:nvPr/>
        </p:nvPicPr>
        <p:blipFill rotWithShape="1">
          <a:blip r:embed="rId3"/>
          <a:srcRect/>
          <a:stretch/>
        </p:blipFill>
        <p:spPr bwMode="auto">
          <a:xfrm>
            <a:off x="5519739" y="3573464"/>
            <a:ext cx="4860925" cy="30178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3077" name="Picture 5">
            <a:extLst>
              <a:ext uri="{FF2B5EF4-FFF2-40B4-BE49-F238E27FC236}">
                <a16:creationId xmlns:a16="http://schemas.microsoft.com/office/drawing/2014/main" id="{EB412923-7A50-4C51-ABBA-FC57B6946BE9}"/>
              </a:ext>
            </a:extLst>
          </p:cNvPr>
          <p:cNvPicPr>
            <a:picLocks noChangeAspect="1" noChangeArrowheads="1"/>
          </p:cNvPicPr>
          <p:nvPr/>
        </p:nvPicPr>
        <p:blipFill rotWithShape="1">
          <a:blip r:embed="rId4"/>
          <a:srcRect/>
          <a:stretch/>
        </p:blipFill>
        <p:spPr bwMode="auto">
          <a:xfrm>
            <a:off x="1795464" y="1946276"/>
            <a:ext cx="5051425" cy="22320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15365" name="Tekstvak 1">
            <a:extLst>
              <a:ext uri="{FF2B5EF4-FFF2-40B4-BE49-F238E27FC236}">
                <a16:creationId xmlns:a16="http://schemas.microsoft.com/office/drawing/2014/main" id="{F6575BD2-02CB-45EC-B2C8-409A8A8D7304}"/>
              </a:ext>
            </a:extLst>
          </p:cNvPr>
          <p:cNvSpPr txBox="1">
            <a:spLocks noChangeArrowheads="1"/>
          </p:cNvSpPr>
          <p:nvPr/>
        </p:nvSpPr>
        <p:spPr bwMode="auto">
          <a:xfrm>
            <a:off x="1714500" y="4181475"/>
            <a:ext cx="221002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defRPr>
            </a:lvl1pPr>
            <a:lvl2pPr marL="742950" indent="-285750" eaLnBrk="0" hangingPunct="0">
              <a:defRPr>
                <a:solidFill>
                  <a:schemeClr val="tx1"/>
                </a:solidFill>
                <a:latin typeface="Calibri" panose="020F0502020204030204" pitchFamily="34" charset="0"/>
              </a:defRPr>
            </a:lvl2pPr>
            <a:lvl3pPr marL="1143000" indent="-228600" eaLnBrk="0" hangingPunct="0">
              <a:defRPr>
                <a:solidFill>
                  <a:schemeClr val="tx1"/>
                </a:solidFill>
                <a:latin typeface="Calibri" panose="020F0502020204030204" pitchFamily="34" charset="0"/>
              </a:defRPr>
            </a:lvl3pPr>
            <a:lvl4pPr marL="1600200" indent="-228600" eaLnBrk="0" hangingPunct="0">
              <a:defRPr>
                <a:solidFill>
                  <a:schemeClr val="tx1"/>
                </a:solidFill>
                <a:latin typeface="Calibri" panose="020F0502020204030204" pitchFamily="34" charset="0"/>
              </a:defRPr>
            </a:lvl4pPr>
            <a:lvl5pPr marL="2057400" indent="-228600" eaLnBrk="0" hangingPunct="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nl-NL" altLang="nl-NL" b="1" dirty="0">
                <a:solidFill>
                  <a:schemeClr val="bg2">
                    <a:lumMod val="25000"/>
                  </a:schemeClr>
                </a:solidFill>
                <a:latin typeface="+mn-lt"/>
              </a:rPr>
              <a:t>Staat van de straat</a:t>
            </a:r>
          </a:p>
        </p:txBody>
      </p:sp>
      <p:sp>
        <p:nvSpPr>
          <p:cNvPr id="15366" name="Tekstvak 7">
            <a:extLst>
              <a:ext uri="{FF2B5EF4-FFF2-40B4-BE49-F238E27FC236}">
                <a16:creationId xmlns:a16="http://schemas.microsoft.com/office/drawing/2014/main" id="{09349021-798D-4245-A596-EDAF98E3F6FC}"/>
              </a:ext>
            </a:extLst>
          </p:cNvPr>
          <p:cNvSpPr txBox="1">
            <a:spLocks noChangeArrowheads="1"/>
          </p:cNvSpPr>
          <p:nvPr/>
        </p:nvSpPr>
        <p:spPr bwMode="auto">
          <a:xfrm>
            <a:off x="9145589" y="3203575"/>
            <a:ext cx="136845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defRPr>
            </a:lvl1pPr>
            <a:lvl2pPr marL="742950" indent="-285750" eaLnBrk="0" hangingPunct="0">
              <a:defRPr>
                <a:solidFill>
                  <a:schemeClr val="tx1"/>
                </a:solidFill>
                <a:latin typeface="Calibri" panose="020F0502020204030204" pitchFamily="34" charset="0"/>
              </a:defRPr>
            </a:lvl2pPr>
            <a:lvl3pPr marL="1143000" indent="-228600" eaLnBrk="0" hangingPunct="0">
              <a:defRPr>
                <a:solidFill>
                  <a:schemeClr val="tx1"/>
                </a:solidFill>
                <a:latin typeface="Calibri" panose="020F0502020204030204" pitchFamily="34" charset="0"/>
              </a:defRPr>
            </a:lvl3pPr>
            <a:lvl4pPr marL="1600200" indent="-228600" eaLnBrk="0" hangingPunct="0">
              <a:defRPr>
                <a:solidFill>
                  <a:schemeClr val="tx1"/>
                </a:solidFill>
                <a:latin typeface="Calibri" panose="020F0502020204030204" pitchFamily="34" charset="0"/>
              </a:defRPr>
            </a:lvl4pPr>
            <a:lvl5pPr marL="2057400" indent="-228600" eaLnBrk="0" hangingPunct="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nl-NL" altLang="nl-NL" b="1" dirty="0">
                <a:solidFill>
                  <a:schemeClr val="bg2">
                    <a:lumMod val="25000"/>
                  </a:schemeClr>
                </a:solidFill>
                <a:latin typeface="+mn-lt"/>
              </a:rPr>
              <a:t>Risicokaart</a:t>
            </a:r>
          </a:p>
        </p:txBody>
      </p:sp>
      <p:sp>
        <p:nvSpPr>
          <p:cNvPr id="3" name="Ovaal 2">
            <a:extLst>
              <a:ext uri="{FF2B5EF4-FFF2-40B4-BE49-F238E27FC236}">
                <a16:creationId xmlns:a16="http://schemas.microsoft.com/office/drawing/2014/main" id="{6CCD9A3B-1829-410D-B6F9-F04F42E86E37}"/>
              </a:ext>
            </a:extLst>
          </p:cNvPr>
          <p:cNvSpPr/>
          <p:nvPr/>
        </p:nvSpPr>
        <p:spPr>
          <a:xfrm>
            <a:off x="5686426" y="1828800"/>
            <a:ext cx="981075" cy="895350"/>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nl-NL"/>
          </a:p>
        </p:txBody>
      </p:sp>
      <p:sp>
        <p:nvSpPr>
          <p:cNvPr id="9" name="Ovaal 8">
            <a:extLst>
              <a:ext uri="{FF2B5EF4-FFF2-40B4-BE49-F238E27FC236}">
                <a16:creationId xmlns:a16="http://schemas.microsoft.com/office/drawing/2014/main" id="{F362C4D9-FDF6-40BD-A4BC-27F63EE56C85}"/>
              </a:ext>
            </a:extLst>
          </p:cNvPr>
          <p:cNvSpPr/>
          <p:nvPr/>
        </p:nvSpPr>
        <p:spPr>
          <a:xfrm>
            <a:off x="4648201" y="1870076"/>
            <a:ext cx="1038225" cy="854075"/>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nl-NL"/>
          </a:p>
        </p:txBody>
      </p:sp>
      <p:sp>
        <p:nvSpPr>
          <p:cNvPr id="10" name="Ovaal 9">
            <a:extLst>
              <a:ext uri="{FF2B5EF4-FFF2-40B4-BE49-F238E27FC236}">
                <a16:creationId xmlns:a16="http://schemas.microsoft.com/office/drawing/2014/main" id="{59F8AE5F-06F7-4CB5-9840-9FA0936267E4}"/>
              </a:ext>
            </a:extLst>
          </p:cNvPr>
          <p:cNvSpPr/>
          <p:nvPr/>
        </p:nvSpPr>
        <p:spPr>
          <a:xfrm>
            <a:off x="2794000" y="1847850"/>
            <a:ext cx="984250" cy="876300"/>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nl-NL"/>
          </a:p>
        </p:txBody>
      </p:sp>
      <p:sp>
        <p:nvSpPr>
          <p:cNvPr id="15371" name="Tekstvak 3">
            <a:extLst>
              <a:ext uri="{FF2B5EF4-FFF2-40B4-BE49-F238E27FC236}">
                <a16:creationId xmlns:a16="http://schemas.microsoft.com/office/drawing/2014/main" id="{404722E6-231C-46A9-B8B5-AA894962B472}"/>
              </a:ext>
            </a:extLst>
          </p:cNvPr>
          <p:cNvSpPr txBox="1">
            <a:spLocks noChangeArrowheads="1"/>
          </p:cNvSpPr>
          <p:nvPr/>
        </p:nvSpPr>
        <p:spPr bwMode="auto">
          <a:xfrm>
            <a:off x="1667669" y="338047"/>
            <a:ext cx="596106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defRPr>
            </a:lvl1pPr>
            <a:lvl2pPr marL="742950" indent="-285750" eaLnBrk="0" hangingPunct="0">
              <a:defRPr>
                <a:solidFill>
                  <a:schemeClr val="tx1"/>
                </a:solidFill>
                <a:latin typeface="Calibri" panose="020F0502020204030204" pitchFamily="34" charset="0"/>
              </a:defRPr>
            </a:lvl2pPr>
            <a:lvl3pPr marL="1143000" indent="-228600" eaLnBrk="0" hangingPunct="0">
              <a:defRPr>
                <a:solidFill>
                  <a:schemeClr val="tx1"/>
                </a:solidFill>
                <a:latin typeface="Calibri" panose="020F0502020204030204" pitchFamily="34" charset="0"/>
              </a:defRPr>
            </a:lvl3pPr>
            <a:lvl4pPr marL="1600200" indent="-228600" eaLnBrk="0" hangingPunct="0">
              <a:defRPr>
                <a:solidFill>
                  <a:schemeClr val="tx1"/>
                </a:solidFill>
                <a:latin typeface="Calibri" panose="020F0502020204030204" pitchFamily="34" charset="0"/>
              </a:defRPr>
            </a:lvl4pPr>
            <a:lvl5pPr marL="2057400" indent="-228600" eaLnBrk="0" hangingPunct="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nl-NL" altLang="nl-NL" sz="3000" b="1" dirty="0">
                <a:solidFill>
                  <a:schemeClr val="accent1"/>
                </a:solidFill>
                <a:latin typeface="+mn-lt"/>
              </a:rPr>
              <a:t>Ontwikkeling klimaattoets</a:t>
            </a:r>
          </a:p>
        </p:txBody>
      </p:sp>
    </p:spTree>
    <p:extLst>
      <p:ext uri="{BB962C8B-B14F-4D97-AF65-F5344CB8AC3E}">
        <p14:creationId xmlns:p14="http://schemas.microsoft.com/office/powerpoint/2010/main" val="133428977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Tijdelijke aanduiding voor inhoud 2">
            <a:extLst>
              <a:ext uri="{FF2B5EF4-FFF2-40B4-BE49-F238E27FC236}">
                <a16:creationId xmlns:a16="http://schemas.microsoft.com/office/drawing/2014/main" id="{2A7A7386-F85F-458E-8F6A-EF552E809188}"/>
              </a:ext>
            </a:extLst>
          </p:cNvPr>
          <p:cNvPicPr>
            <a:picLocks noGrp="1" noChangeAspect="1"/>
          </p:cNvPicPr>
          <p:nvPr>
            <p:ph idx="1"/>
          </p:nvPr>
        </p:nvPicPr>
        <p:blipFill>
          <a:blip r:embed="rId2"/>
          <a:stretch>
            <a:fillRect/>
          </a:stretch>
        </p:blipFill>
        <p:spPr>
          <a:xfrm>
            <a:off x="1524000" y="134939"/>
            <a:ext cx="9144000" cy="6465887"/>
          </a:xfrm>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43278655"/>
      </p:ext>
    </p:extLst>
  </p:cSld>
  <p:clrMapOvr>
    <a:masterClrMapping/>
  </p:clrMapOvr>
  <p:transition spd="slow">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5B82C3AC-ECAC-479B-BEBB-F571A6C5DE58}"/>
              </a:ext>
            </a:extLst>
          </p:cNvPr>
          <p:cNvPicPr>
            <a:picLocks noChangeAspect="1"/>
          </p:cNvPicPr>
          <p:nvPr/>
        </p:nvPicPr>
        <p:blipFill>
          <a:blip r:embed="rId3"/>
          <a:stretch>
            <a:fillRect/>
          </a:stretch>
        </p:blipFill>
        <p:spPr>
          <a:xfrm>
            <a:off x="1524000" y="165100"/>
            <a:ext cx="9144000" cy="64643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30780899"/>
      </p:ext>
    </p:extLst>
  </p:cSld>
  <p:clrMapOvr>
    <a:masterClrMapping/>
  </p:clrMapOvr>
  <p:transition spd="slow">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6868" name="Picture 3">
            <a:extLst>
              <a:ext uri="{FF2B5EF4-FFF2-40B4-BE49-F238E27FC236}">
                <a16:creationId xmlns:a16="http://schemas.microsoft.com/office/drawing/2014/main" id="{9BFAE6B9-2534-4287-9BCF-40B81D808C48}"/>
              </a:ext>
            </a:extLst>
          </p:cNvPr>
          <p:cNvPicPr>
            <a:picLocks noChangeAspect="1" noChangeArrowheads="1"/>
          </p:cNvPicPr>
          <p:nvPr/>
        </p:nvPicPr>
        <p:blipFill>
          <a:blip r:embed="rId2"/>
          <a:srcRect/>
          <a:stretch>
            <a:fillRect/>
          </a:stretch>
        </p:blipFill>
        <p:spPr bwMode="auto">
          <a:xfrm>
            <a:off x="1676400" y="217488"/>
            <a:ext cx="6586538" cy="44259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435" name="Tekstvak 1">
            <a:extLst>
              <a:ext uri="{FF2B5EF4-FFF2-40B4-BE49-F238E27FC236}">
                <a16:creationId xmlns:a16="http://schemas.microsoft.com/office/drawing/2014/main" id="{52BBB6BE-B6FD-4D78-A7CB-E584647C1F87}"/>
              </a:ext>
            </a:extLst>
          </p:cNvPr>
          <p:cNvSpPr txBox="1">
            <a:spLocks noChangeArrowheads="1"/>
          </p:cNvSpPr>
          <p:nvPr/>
        </p:nvSpPr>
        <p:spPr bwMode="auto">
          <a:xfrm>
            <a:off x="1676400" y="5193913"/>
            <a:ext cx="246856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defRPr>
            </a:lvl1pPr>
            <a:lvl2pPr marL="742950" indent="-285750" eaLnBrk="0" hangingPunct="0">
              <a:defRPr>
                <a:solidFill>
                  <a:schemeClr val="tx1"/>
                </a:solidFill>
                <a:latin typeface="Calibri" panose="020F0502020204030204" pitchFamily="34" charset="0"/>
              </a:defRPr>
            </a:lvl2pPr>
            <a:lvl3pPr marL="1143000" indent="-228600" eaLnBrk="0" hangingPunct="0">
              <a:defRPr>
                <a:solidFill>
                  <a:schemeClr val="tx1"/>
                </a:solidFill>
                <a:latin typeface="Calibri" panose="020F0502020204030204" pitchFamily="34" charset="0"/>
              </a:defRPr>
            </a:lvl3pPr>
            <a:lvl4pPr marL="1600200" indent="-228600" eaLnBrk="0" hangingPunct="0">
              <a:defRPr>
                <a:solidFill>
                  <a:schemeClr val="tx1"/>
                </a:solidFill>
                <a:latin typeface="Calibri" panose="020F0502020204030204" pitchFamily="34" charset="0"/>
              </a:defRPr>
            </a:lvl4pPr>
            <a:lvl5pPr marL="2057400" indent="-228600" eaLnBrk="0" hangingPunct="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nl-NL" altLang="nl-NL" sz="3000" b="1" dirty="0">
                <a:solidFill>
                  <a:schemeClr val="accent1"/>
                </a:solidFill>
                <a:latin typeface="+mn-lt"/>
              </a:rPr>
              <a:t>Koningsplein</a:t>
            </a:r>
          </a:p>
        </p:txBody>
      </p:sp>
      <p:pic>
        <p:nvPicPr>
          <p:cNvPr id="5" name="Picture 2">
            <a:extLst>
              <a:ext uri="{FF2B5EF4-FFF2-40B4-BE49-F238E27FC236}">
                <a16:creationId xmlns:a16="http://schemas.microsoft.com/office/drawing/2014/main" id="{8B595C95-FE54-4B76-9086-A8D11EEBF3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1688" y="2336801"/>
            <a:ext cx="5765800" cy="420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7" name="Afbeelding 1">
            <a:extLst>
              <a:ext uri="{FF2B5EF4-FFF2-40B4-BE49-F238E27FC236}">
                <a16:creationId xmlns:a16="http://schemas.microsoft.com/office/drawing/2014/main" id="{24F7900B-5512-4FD7-BC14-2DD4FE289CB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601075" y="0"/>
            <a:ext cx="681038"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067969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458" name="Afbeelding 3" descr="Tilburg Stadskwartier_vogelvlucht test_origineel.jpg">
            <a:extLst>
              <a:ext uri="{FF2B5EF4-FFF2-40B4-BE49-F238E27FC236}">
                <a16:creationId xmlns:a16="http://schemas.microsoft.com/office/drawing/2014/main" id="{3AF70904-9F0B-4B60-A0CC-CB6881D9D7A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322263"/>
            <a:ext cx="57404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1" name="Afbeelding 4" descr="Tilburg Stadskwartier_vogelvlucht test_v02.jpg">
            <a:extLst>
              <a:ext uri="{FF2B5EF4-FFF2-40B4-BE49-F238E27FC236}">
                <a16:creationId xmlns:a16="http://schemas.microsoft.com/office/drawing/2014/main" id="{2E65551E-9855-4B13-AF6E-0AEE365EE71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59314" y="2695575"/>
            <a:ext cx="5775325" cy="383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0" name="Tekstvak 1">
            <a:extLst>
              <a:ext uri="{FF2B5EF4-FFF2-40B4-BE49-F238E27FC236}">
                <a16:creationId xmlns:a16="http://schemas.microsoft.com/office/drawing/2014/main" id="{F31582CF-B28B-46F7-B960-EFFDA74CEB71}"/>
              </a:ext>
            </a:extLst>
          </p:cNvPr>
          <p:cNvSpPr txBox="1">
            <a:spLocks noChangeArrowheads="1"/>
          </p:cNvSpPr>
          <p:nvPr/>
        </p:nvSpPr>
        <p:spPr bwMode="auto">
          <a:xfrm>
            <a:off x="1809750" y="4921251"/>
            <a:ext cx="32575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defRPr>
            </a:lvl1pPr>
            <a:lvl2pPr marL="742950" indent="-285750" eaLnBrk="0" hangingPunct="0">
              <a:defRPr>
                <a:solidFill>
                  <a:schemeClr val="tx1"/>
                </a:solidFill>
                <a:latin typeface="Calibri" panose="020F0502020204030204" pitchFamily="34" charset="0"/>
              </a:defRPr>
            </a:lvl2pPr>
            <a:lvl3pPr marL="1143000" indent="-228600" eaLnBrk="0" hangingPunct="0">
              <a:defRPr>
                <a:solidFill>
                  <a:schemeClr val="tx1"/>
                </a:solidFill>
                <a:latin typeface="Calibri" panose="020F0502020204030204" pitchFamily="34" charset="0"/>
              </a:defRPr>
            </a:lvl3pPr>
            <a:lvl4pPr marL="1600200" indent="-228600" eaLnBrk="0" hangingPunct="0">
              <a:defRPr>
                <a:solidFill>
                  <a:schemeClr val="tx1"/>
                </a:solidFill>
                <a:latin typeface="Calibri" panose="020F0502020204030204" pitchFamily="34" charset="0"/>
              </a:defRPr>
            </a:lvl4pPr>
            <a:lvl5pPr marL="2057400" indent="-228600" eaLnBrk="0" hangingPunct="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nl-NL" altLang="nl-NL" sz="3200" b="1" dirty="0">
                <a:solidFill>
                  <a:schemeClr val="accent1"/>
                </a:solidFill>
                <a:latin typeface="+mn-lt"/>
              </a:rPr>
              <a:t>Willemsplein</a:t>
            </a:r>
            <a:endParaRPr lang="nl-NL" altLang="nl-NL" sz="2400" b="1" dirty="0">
              <a:solidFill>
                <a:schemeClr val="accent1"/>
              </a:solidFill>
              <a:latin typeface="+mn-lt"/>
            </a:endParaRPr>
          </a:p>
        </p:txBody>
      </p:sp>
      <p:pic>
        <p:nvPicPr>
          <p:cNvPr id="19461" name="Afbeelding 1">
            <a:extLst>
              <a:ext uri="{FF2B5EF4-FFF2-40B4-BE49-F238E27FC236}">
                <a16:creationId xmlns:a16="http://schemas.microsoft.com/office/drawing/2014/main" id="{687928D9-61D7-46F4-8944-3B21C0C03E1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601075" y="0"/>
            <a:ext cx="681038"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79358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7651"/>
                                        </p:tgtEl>
                                        <p:attrNameLst>
                                          <p:attrName>style.visibility</p:attrName>
                                        </p:attrNameLst>
                                      </p:cBhvr>
                                      <p:to>
                                        <p:strVal val="visible"/>
                                      </p:to>
                                    </p:set>
                                    <p:animEffect transition="in" filter="fade">
                                      <p:cBhvr>
                                        <p:cTn id="7" dur="500"/>
                                        <p:tgtEl>
                                          <p:spTgt spid="276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746" name="Titel 1">
            <a:extLst>
              <a:ext uri="{FF2B5EF4-FFF2-40B4-BE49-F238E27FC236}">
                <a16:creationId xmlns:a16="http://schemas.microsoft.com/office/drawing/2014/main" id="{85AC990B-BC43-4310-9553-84670C259861}"/>
              </a:ext>
            </a:extLst>
          </p:cNvPr>
          <p:cNvSpPr>
            <a:spLocks noGrp="1"/>
          </p:cNvSpPr>
          <p:nvPr>
            <p:ph type="title"/>
          </p:nvPr>
        </p:nvSpPr>
        <p:spPr bwMode="auto">
          <a:xfrm>
            <a:off x="1776414" y="92868"/>
            <a:ext cx="8229601" cy="623887"/>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a:defRPr/>
            </a:pPr>
            <a:r>
              <a:rPr lang="nl-NL" altLang="nl-NL" sz="3000" b="1" dirty="0">
                <a:latin typeface="+mn-lt"/>
              </a:rPr>
              <a:t>Hoe bewust ben jij bezig?</a:t>
            </a:r>
          </a:p>
        </p:txBody>
      </p:sp>
      <p:pic>
        <p:nvPicPr>
          <p:cNvPr id="20483" name="Picture 2" descr="Afbeeldingsresultaat voor groen dak">
            <a:hlinkClick r:id="rId2"/>
            <a:extLst>
              <a:ext uri="{FF2B5EF4-FFF2-40B4-BE49-F238E27FC236}">
                <a16:creationId xmlns:a16="http://schemas.microsoft.com/office/drawing/2014/main" id="{EEDC9660-4505-4749-8940-799E8C1B93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6414" y="741364"/>
            <a:ext cx="4003675" cy="299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6" descr="Afbeeldingsresultaat voor regenton">
            <a:hlinkClick r:id="rId4"/>
            <a:extLst>
              <a:ext uri="{FF2B5EF4-FFF2-40B4-BE49-F238E27FC236}">
                <a16:creationId xmlns:a16="http://schemas.microsoft.com/office/drawing/2014/main" id="{40949EA7-E8F2-4F3E-AE52-72CDD288FC5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08163" y="3937000"/>
            <a:ext cx="1839912" cy="276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8" descr="Afbeeldingsresultaat voor versteende tuin">
            <a:hlinkClick r:id="rId6"/>
            <a:extLst>
              <a:ext uri="{FF2B5EF4-FFF2-40B4-BE49-F238E27FC236}">
                <a16:creationId xmlns:a16="http://schemas.microsoft.com/office/drawing/2014/main" id="{2F4E19C1-9194-4EAB-B0E9-0559E62010A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001" y="741364"/>
            <a:ext cx="4340225"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Picture 10" descr="Afbeeldingsresultaat voor zonnepaneel">
            <a:hlinkClick r:id="rId8"/>
            <a:extLst>
              <a:ext uri="{FF2B5EF4-FFF2-40B4-BE49-F238E27FC236}">
                <a16:creationId xmlns:a16="http://schemas.microsoft.com/office/drawing/2014/main" id="{4522124C-4276-4903-803A-9FB1081147D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64088" y="4508500"/>
            <a:ext cx="5588000" cy="19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7" name="Picture 15" descr="C:\Users\bopaupa\AppData\Local\Microsoft\Windows\Temporary Internet Files\Content.IE5\EYIDT758\Thumbs-Up-Circle[1].png">
            <a:extLst>
              <a:ext uri="{FF2B5EF4-FFF2-40B4-BE49-F238E27FC236}">
                <a16:creationId xmlns:a16="http://schemas.microsoft.com/office/drawing/2014/main" id="{A08703A1-0C46-429B-B7CC-A9EE8BAC97D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83113" y="3276601"/>
            <a:ext cx="1624012"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8" name="Afbeelding 1">
            <a:extLst>
              <a:ext uri="{FF2B5EF4-FFF2-40B4-BE49-F238E27FC236}">
                <a16:creationId xmlns:a16="http://schemas.microsoft.com/office/drawing/2014/main" id="{B0FDF7FD-956E-4868-B001-9EBB1ECF3887}"/>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8601075" y="0"/>
            <a:ext cx="681038"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9" name="Picture 12" descr="Afbeeldingsresultaat voor achtertuin groen">
            <a:hlinkClick r:id="rId12"/>
            <a:extLst>
              <a:ext uri="{FF2B5EF4-FFF2-40B4-BE49-F238E27FC236}">
                <a16:creationId xmlns:a16="http://schemas.microsoft.com/office/drawing/2014/main" id="{1F817306-FEBE-4626-8145-7D1FC38632E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096001" y="744539"/>
            <a:ext cx="4340225" cy="289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0" name="Picture 17" descr="C:\Users\bopaupa\AppData\Local\Microsoft\Windows\Temporary Internet Files\Content.IE5\CC29XLPR\Thumbs-Down-Circle[1].png">
            <a:extLst>
              <a:ext uri="{FF2B5EF4-FFF2-40B4-BE49-F238E27FC236}">
                <a16:creationId xmlns:a16="http://schemas.microsoft.com/office/drawing/2014/main" id="{7619B8C1-7043-475D-BBC3-6F1690C2AC4A}"/>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065839" y="3284539"/>
            <a:ext cx="1614487" cy="160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395584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6" name="Tijdelijke aanduiding voor inhoud 1">
            <a:extLst>
              <a:ext uri="{FF2B5EF4-FFF2-40B4-BE49-F238E27FC236}">
                <a16:creationId xmlns:a16="http://schemas.microsoft.com/office/drawing/2014/main" id="{1D4C0A32-1744-4892-B72A-E0F999797FCE}"/>
              </a:ext>
            </a:extLst>
          </p:cNvPr>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endParaRPr lang="nl-NL" altLang="nl-NL"/>
          </a:p>
        </p:txBody>
      </p:sp>
      <p:pic>
        <p:nvPicPr>
          <p:cNvPr id="21507" name="Picture 2">
            <a:extLst>
              <a:ext uri="{FF2B5EF4-FFF2-40B4-BE49-F238E27FC236}">
                <a16:creationId xmlns:a16="http://schemas.microsoft.com/office/drawing/2014/main" id="{3FA75594-3A48-4DF9-8E50-6064A9BBB6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0700" y="200026"/>
            <a:ext cx="8655050" cy="6657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08" name="Picture 3">
            <a:extLst>
              <a:ext uri="{FF2B5EF4-FFF2-40B4-BE49-F238E27FC236}">
                <a16:creationId xmlns:a16="http://schemas.microsoft.com/office/drawing/2014/main" id="{FCFF97C4-8607-4633-A53E-F285CC6181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81175" y="2190751"/>
            <a:ext cx="4667250" cy="14716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09" name="Picture 4">
            <a:extLst>
              <a:ext uri="{FF2B5EF4-FFF2-40B4-BE49-F238E27FC236}">
                <a16:creationId xmlns:a16="http://schemas.microsoft.com/office/drawing/2014/main" id="{7A2FEF6B-4F3C-486D-BCDE-ED98AA23B9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81175" y="1781176"/>
            <a:ext cx="2495550" cy="485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10" name="Picture 6">
            <a:extLst>
              <a:ext uri="{FF2B5EF4-FFF2-40B4-BE49-F238E27FC236}">
                <a16:creationId xmlns:a16="http://schemas.microsoft.com/office/drawing/2014/main" id="{41656AEB-C807-4BD3-8180-C151E2DC4B0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00763" y="5703888"/>
            <a:ext cx="4576762" cy="1154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07413315"/>
      </p:ext>
    </p:extLst>
  </p:cSld>
  <p:clrMapOvr>
    <a:masterClrMapping/>
  </p:clrMapOvr>
  <p:transition spd="slow">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435" name="Picture 3">
            <a:extLst>
              <a:ext uri="{FF2B5EF4-FFF2-40B4-BE49-F238E27FC236}">
                <a16:creationId xmlns:a16="http://schemas.microsoft.com/office/drawing/2014/main" id="{973541C1-15AA-4DF5-8D4B-A8C972F171A2}"/>
              </a:ext>
            </a:extLst>
          </p:cNvPr>
          <p:cNvPicPr>
            <a:picLocks noChangeAspect="1" noChangeArrowheads="1"/>
          </p:cNvPicPr>
          <p:nvPr/>
        </p:nvPicPr>
        <p:blipFill>
          <a:blip r:embed="rId3"/>
          <a:srcRect/>
          <a:stretch>
            <a:fillRect/>
          </a:stretch>
        </p:blipFill>
        <p:spPr bwMode="auto">
          <a:xfrm>
            <a:off x="1524000" y="415925"/>
            <a:ext cx="4743450" cy="56213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4" name="Picture 2">
            <a:extLst>
              <a:ext uri="{FF2B5EF4-FFF2-40B4-BE49-F238E27FC236}">
                <a16:creationId xmlns:a16="http://schemas.microsoft.com/office/drawing/2014/main" id="{28C906C8-A45C-4238-A0D0-6DF15978774F}"/>
              </a:ext>
            </a:extLst>
          </p:cNvPr>
          <p:cNvPicPr>
            <a:picLocks noChangeAspect="1" noChangeArrowheads="1"/>
          </p:cNvPicPr>
          <p:nvPr/>
        </p:nvPicPr>
        <p:blipFill>
          <a:blip r:embed="rId4"/>
          <a:srcRect/>
          <a:stretch>
            <a:fillRect/>
          </a:stretch>
        </p:blipFill>
        <p:spPr bwMode="auto">
          <a:xfrm>
            <a:off x="6445250" y="1"/>
            <a:ext cx="4222750" cy="35480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2" name="Picture 3" descr="H:\Mijn Afbeeldingen\bon voor ton.gif">
            <a:extLst>
              <a:ext uri="{FF2B5EF4-FFF2-40B4-BE49-F238E27FC236}">
                <a16:creationId xmlns:a16="http://schemas.microsoft.com/office/drawing/2014/main" id="{D5F16D92-42B7-4C21-BBDB-DD27A359493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70700" y="3652838"/>
            <a:ext cx="3371850" cy="288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02503274"/>
      </p:ext>
    </p:extLst>
  </p:cSld>
  <p:clrMapOvr>
    <a:masterClrMapping/>
  </p:clrMapOvr>
  <p:transition spd="slow">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554" name="Titel 1">
            <a:extLst>
              <a:ext uri="{FF2B5EF4-FFF2-40B4-BE49-F238E27FC236}">
                <a16:creationId xmlns:a16="http://schemas.microsoft.com/office/drawing/2014/main" id="{E4F86AF7-9907-4A87-8A6F-010946D82E5D}"/>
              </a:ext>
            </a:extLst>
          </p:cNvPr>
          <p:cNvSpPr>
            <a:spLocks noGrp="1"/>
          </p:cNvSpPr>
          <p:nvPr>
            <p:ph type="title"/>
          </p:nvPr>
        </p:nvSpPr>
        <p:spPr bwMode="auto">
          <a:xfrm>
            <a:off x="1909763" y="180975"/>
            <a:ext cx="8229600" cy="7032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r>
              <a:rPr lang="nl-NL" altLang="nl-NL" sz="3000" b="1" dirty="0"/>
              <a:t>Vergroten bewustwording</a:t>
            </a:r>
          </a:p>
        </p:txBody>
      </p:sp>
      <p:pic>
        <p:nvPicPr>
          <p:cNvPr id="35843" name="Picture 4">
            <a:extLst>
              <a:ext uri="{FF2B5EF4-FFF2-40B4-BE49-F238E27FC236}">
                <a16:creationId xmlns:a16="http://schemas.microsoft.com/office/drawing/2014/main" id="{7CE7C419-F04E-4F76-A137-0A3CC871AC69}"/>
              </a:ext>
            </a:extLst>
          </p:cNvPr>
          <p:cNvPicPr>
            <a:picLocks noGrp="1" noChangeAspect="1" noChangeArrowheads="1"/>
          </p:cNvPicPr>
          <p:nvPr>
            <p:ph idx="1"/>
          </p:nvPr>
        </p:nvPicPr>
        <p:blipFill>
          <a:blip r:embed="rId4"/>
          <a:srcRect/>
          <a:stretch>
            <a:fillRect/>
          </a:stretch>
        </p:blipFill>
        <p:spPr bwMode="auto">
          <a:xfrm>
            <a:off x="1992314" y="3719513"/>
            <a:ext cx="3779837" cy="2774950"/>
          </a:xfrm>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844" name="Afbeelding 6">
            <a:extLst>
              <a:ext uri="{FF2B5EF4-FFF2-40B4-BE49-F238E27FC236}">
                <a16:creationId xmlns:a16="http://schemas.microsoft.com/office/drawing/2014/main" id="{F87E375A-064C-42A0-BA05-67723A7A7233}"/>
              </a:ext>
            </a:extLst>
          </p:cNvPr>
          <p:cNvPicPr>
            <a:picLocks noChangeAspect="1"/>
          </p:cNvPicPr>
          <p:nvPr/>
        </p:nvPicPr>
        <p:blipFill>
          <a:blip r:embed="rId5"/>
          <a:srcRect/>
          <a:stretch>
            <a:fillRect/>
          </a:stretch>
        </p:blipFill>
        <p:spPr bwMode="auto">
          <a:xfrm>
            <a:off x="1992314" y="908050"/>
            <a:ext cx="3779837" cy="25860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3557" name="Object 2">
            <a:extLst>
              <a:ext uri="{FF2B5EF4-FFF2-40B4-BE49-F238E27FC236}">
                <a16:creationId xmlns:a16="http://schemas.microsoft.com/office/drawing/2014/main" id="{3CC3D356-608E-41BF-ABA8-451D5135FC52}"/>
              </a:ext>
            </a:extLst>
          </p:cNvPr>
          <p:cNvGraphicFramePr>
            <a:graphicFrameLocks noChangeAspect="1"/>
          </p:cNvGraphicFramePr>
          <p:nvPr/>
        </p:nvGraphicFramePr>
        <p:xfrm>
          <a:off x="6353176" y="908050"/>
          <a:ext cx="3979863" cy="2559050"/>
        </p:xfrm>
        <a:graphic>
          <a:graphicData uri="http://schemas.openxmlformats.org/presentationml/2006/ole">
            <mc:AlternateContent xmlns:mc="http://schemas.openxmlformats.org/markup-compatibility/2006">
              <mc:Choice xmlns:v="urn:schemas-microsoft-com:vml" Requires="v">
                <p:oleObj spid="_x0000_s1046" name="Acrobat Document" r:id="rId6" imgW="0" imgH="0" progId="AcroExch.Document.DC">
                  <p:embed/>
                </p:oleObj>
              </mc:Choice>
              <mc:Fallback>
                <p:oleObj name="Acrobat Document" r:id="rId6" imgW="0" imgH="0" progId="AcroExch.Document.DC">
                  <p:embed/>
                  <p:pic>
                    <p:nvPicPr>
                      <p:cNvPr id="23557" name="Object 2">
                        <a:extLst>
                          <a:ext uri="{FF2B5EF4-FFF2-40B4-BE49-F238E27FC236}">
                            <a16:creationId xmlns:a16="http://schemas.microsoft.com/office/drawing/2014/main" id="{3CC3D356-608E-41BF-ABA8-451D5135FC5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53176" y="908050"/>
                        <a:ext cx="3979863" cy="255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35846" name="Afbeelding 3">
            <a:extLst>
              <a:ext uri="{FF2B5EF4-FFF2-40B4-BE49-F238E27FC236}">
                <a16:creationId xmlns:a16="http://schemas.microsoft.com/office/drawing/2014/main" id="{A0ACBE41-B18C-4885-8BCD-A2C031DEB939}"/>
              </a:ext>
            </a:extLst>
          </p:cNvPr>
          <p:cNvPicPr>
            <a:picLocks noChangeAspect="1"/>
          </p:cNvPicPr>
          <p:nvPr/>
        </p:nvPicPr>
        <p:blipFill>
          <a:blip r:embed="rId8"/>
          <a:srcRect/>
          <a:stretch>
            <a:fillRect/>
          </a:stretch>
        </p:blipFill>
        <p:spPr bwMode="auto">
          <a:xfrm>
            <a:off x="6288089" y="3708400"/>
            <a:ext cx="3843337" cy="28336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9" name="Afbeelding 1">
            <a:extLst>
              <a:ext uri="{FF2B5EF4-FFF2-40B4-BE49-F238E27FC236}">
                <a16:creationId xmlns:a16="http://schemas.microsoft.com/office/drawing/2014/main" id="{2EE91CC4-26C9-488D-B67E-691B0D284855}"/>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8601075" y="0"/>
            <a:ext cx="681038"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0" name="Tekstvak 1">
            <a:extLst>
              <a:ext uri="{FF2B5EF4-FFF2-40B4-BE49-F238E27FC236}">
                <a16:creationId xmlns:a16="http://schemas.microsoft.com/office/drawing/2014/main" id="{BA649194-E741-4873-90A1-2F9F5CDFA03D}"/>
              </a:ext>
            </a:extLst>
          </p:cNvPr>
          <p:cNvSpPr txBox="1">
            <a:spLocks noChangeArrowheads="1"/>
          </p:cNvSpPr>
          <p:nvPr/>
        </p:nvSpPr>
        <p:spPr bwMode="auto">
          <a:xfrm>
            <a:off x="1909763" y="6518276"/>
            <a:ext cx="39608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defRPr>
            </a:lvl1pPr>
            <a:lvl2pPr marL="742950" indent="-285750" eaLnBrk="0" hangingPunct="0">
              <a:defRPr>
                <a:solidFill>
                  <a:schemeClr val="tx1"/>
                </a:solidFill>
                <a:latin typeface="Calibri" panose="020F0502020204030204" pitchFamily="34" charset="0"/>
              </a:defRPr>
            </a:lvl2pPr>
            <a:lvl3pPr marL="1143000" indent="-228600" eaLnBrk="0" hangingPunct="0">
              <a:defRPr>
                <a:solidFill>
                  <a:schemeClr val="tx1"/>
                </a:solidFill>
                <a:latin typeface="Calibri" panose="020F0502020204030204" pitchFamily="34" charset="0"/>
              </a:defRPr>
            </a:lvl3pPr>
            <a:lvl4pPr marL="1600200" indent="-228600" eaLnBrk="0" hangingPunct="0">
              <a:defRPr>
                <a:solidFill>
                  <a:schemeClr val="tx1"/>
                </a:solidFill>
                <a:latin typeface="Calibri" panose="020F0502020204030204" pitchFamily="34" charset="0"/>
              </a:defRPr>
            </a:lvl4pPr>
            <a:lvl5pPr marL="2057400" indent="-228600" eaLnBrk="0" hangingPunct="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nl-NL" altLang="nl-NL" sz="1400">
                <a:hlinkClick r:id="rId10"/>
              </a:rPr>
              <a:t>www.huisjeboompjebeter.nl/tilburg</a:t>
            </a:r>
            <a:endParaRPr lang="nl-NL" altLang="nl-NL" sz="1400"/>
          </a:p>
        </p:txBody>
      </p:sp>
    </p:spTree>
    <p:extLst>
      <p:ext uri="{BB962C8B-B14F-4D97-AF65-F5344CB8AC3E}">
        <p14:creationId xmlns:p14="http://schemas.microsoft.com/office/powerpoint/2010/main" val="165145573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alpha val="3000"/>
          </a:schemeClr>
        </a:solidFill>
        <a:effectLst/>
      </p:bgPr>
    </p:bg>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C5346C23-8E49-406C-9776-42C5C5ADE76F}"/>
              </a:ext>
            </a:extLst>
          </p:cNvPr>
          <p:cNvSpPr txBox="1">
            <a:spLocks/>
          </p:cNvSpPr>
          <p:nvPr/>
        </p:nvSpPr>
        <p:spPr>
          <a:xfrm>
            <a:off x="677334" y="273698"/>
            <a:ext cx="8596668" cy="1320800"/>
          </a:xfrm>
          <a:prstGeom prst="rect">
            <a:avLst/>
          </a:prstGeom>
        </p:spPr>
        <p:txBody>
          <a:bodyPr vert="horz" lIns="91440" tIns="45720" rIns="91440" bIns="45720" rtlCol="0" anchor="b">
            <a:norm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nl-NL" sz="4000" b="1" i="0" u="none" strike="noStrike" kern="1200" cap="none" spc="0" normalizeH="0" baseline="0" noProof="0" dirty="0">
                <a:ln>
                  <a:noFill/>
                </a:ln>
                <a:solidFill>
                  <a:srgbClr val="90C226"/>
                </a:solidFill>
                <a:effectLst/>
                <a:uLnTx/>
                <a:uFillTx/>
                <a:latin typeface="Trebuchet MS" panose="020B0603020202020204"/>
                <a:ea typeface="+mj-ea"/>
                <a:cs typeface="+mj-cs"/>
              </a:rPr>
              <a:t>Inhoud</a:t>
            </a:r>
            <a:r>
              <a:rPr kumimoji="0" lang="nl-NL" sz="3200" b="1" i="0" u="none" strike="noStrike" kern="1200" cap="none" spc="0" normalizeH="0" baseline="0" noProof="0" dirty="0">
                <a:ln>
                  <a:noFill/>
                </a:ln>
                <a:solidFill>
                  <a:srgbClr val="90C226"/>
                </a:solidFill>
                <a:effectLst/>
                <a:uLnTx/>
                <a:uFillTx/>
                <a:latin typeface="Trebuchet MS" panose="020B0603020202020204"/>
                <a:ea typeface="+mj-ea"/>
                <a:cs typeface="+mj-cs"/>
              </a:rPr>
              <a:t> </a:t>
            </a:r>
          </a:p>
        </p:txBody>
      </p:sp>
      <p:sp>
        <p:nvSpPr>
          <p:cNvPr id="5" name="Tijdelijke aanduiding voor inhoud 2">
            <a:extLst>
              <a:ext uri="{FF2B5EF4-FFF2-40B4-BE49-F238E27FC236}">
                <a16:creationId xmlns:a16="http://schemas.microsoft.com/office/drawing/2014/main" id="{C9D1179A-1137-491D-882D-86D918D2C217}"/>
              </a:ext>
            </a:extLst>
          </p:cNvPr>
          <p:cNvSpPr txBox="1">
            <a:spLocks/>
          </p:cNvSpPr>
          <p:nvPr/>
        </p:nvSpPr>
        <p:spPr>
          <a:xfrm>
            <a:off x="677334" y="2070361"/>
            <a:ext cx="8886544" cy="3602652"/>
          </a:xfrm>
          <a:prstGeom prst="rect">
            <a:avLst/>
          </a:prstGeom>
          <a:solidFill>
            <a:schemeClr val="bg1">
              <a:alpha val="3000"/>
            </a:schemeClr>
          </a:solidFill>
        </p:spPr>
        <p:txBody>
          <a:bodyPr vert="horz" lIns="91440" tIns="45720" rIns="91440" bIns="45720" rtlCol="0" anchor="t">
            <a:normAutofit/>
          </a:bodyPr>
          <a:lstStyle>
            <a:lvl1pPr marL="0" indent="0" algn="r" defTabSz="457200" rtl="0" eaLnBrk="1" latinLnBrk="0" hangingPunct="1">
              <a:spcBef>
                <a:spcPts val="1000"/>
              </a:spcBef>
              <a:spcAft>
                <a:spcPts val="0"/>
              </a:spcAft>
              <a:buClr>
                <a:schemeClr val="accent1"/>
              </a:buClr>
              <a:buSzPct val="80000"/>
              <a:buFont typeface="Wingdings 3"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9pPr>
          </a:lstStyle>
          <a:p>
            <a:pPr lvl="0" algn="l">
              <a:buClr>
                <a:srgbClr val="90C226"/>
              </a:buClr>
              <a:defRPr/>
            </a:pPr>
            <a:r>
              <a:rPr lang="nl-NL" b="1" dirty="0">
                <a:solidFill>
                  <a:srgbClr val="EBEBEB">
                    <a:lumMod val="25000"/>
                  </a:srgbClr>
                </a:solidFill>
              </a:rPr>
              <a:t>Mireille van Velde - De Groene Stad </a:t>
            </a:r>
          </a:p>
          <a:p>
            <a:pPr lvl="0" algn="l">
              <a:buClr>
                <a:srgbClr val="90C226"/>
              </a:buClr>
              <a:defRPr/>
            </a:pPr>
            <a:r>
              <a:rPr lang="nl-NL" i="1" dirty="0">
                <a:solidFill>
                  <a:srgbClr val="EBEBEB">
                    <a:lumMod val="25000"/>
                  </a:srgbClr>
                </a:solidFill>
              </a:rPr>
              <a:t>Over: Groene Stad projecten en De Groene Stad Charta</a:t>
            </a:r>
          </a:p>
          <a:p>
            <a:pPr marL="0" marR="0" lvl="0" indent="0" algn="l" defTabSz="457200" rtl="0" eaLnBrk="1" fontAlgn="auto" latinLnBrk="0" hangingPunct="1">
              <a:lnSpc>
                <a:spcPct val="100000"/>
              </a:lnSpc>
              <a:spcBef>
                <a:spcPts val="1000"/>
              </a:spcBef>
              <a:spcAft>
                <a:spcPts val="0"/>
              </a:spcAft>
              <a:buClr>
                <a:srgbClr val="90C226"/>
              </a:buClr>
              <a:buSzPct val="80000"/>
              <a:buFont typeface="Wingdings 3" charset="2"/>
              <a:buNone/>
              <a:tabLst/>
              <a:defRPr/>
            </a:pPr>
            <a:endParaRPr kumimoji="0" lang="nl-NL" sz="1800" b="1" i="0" u="none" strike="noStrike" kern="1200" cap="none" spc="0" normalizeH="0" baseline="0" noProof="0" dirty="0">
              <a:ln>
                <a:noFill/>
              </a:ln>
              <a:solidFill>
                <a:srgbClr val="EBEBEB">
                  <a:lumMod val="25000"/>
                </a:srgbClr>
              </a:solidFill>
              <a:effectLst/>
              <a:uLnTx/>
              <a:uFillTx/>
              <a:latin typeface="Trebuchet MS" panose="020B0603020202020204"/>
              <a:ea typeface="+mn-ea"/>
              <a:cs typeface="+mn-cs"/>
            </a:endParaRPr>
          </a:p>
          <a:p>
            <a:pPr marL="0" marR="0" lvl="0" indent="0" algn="l" defTabSz="457200" rtl="0" eaLnBrk="1" fontAlgn="auto" latinLnBrk="0" hangingPunct="1">
              <a:lnSpc>
                <a:spcPct val="100000"/>
              </a:lnSpc>
              <a:spcBef>
                <a:spcPts val="1000"/>
              </a:spcBef>
              <a:spcAft>
                <a:spcPts val="0"/>
              </a:spcAft>
              <a:buClr>
                <a:srgbClr val="90C226"/>
              </a:buClr>
              <a:buSzPct val="80000"/>
              <a:buFont typeface="Wingdings 3" charset="2"/>
              <a:buNone/>
              <a:tabLst/>
              <a:defRPr/>
            </a:pPr>
            <a:r>
              <a:rPr kumimoji="0" lang="nl-NL" sz="1800" b="1" i="0" u="none" strike="noStrike" kern="1200" cap="none" spc="0" normalizeH="0" baseline="0" noProof="0" dirty="0">
                <a:ln>
                  <a:noFill/>
                </a:ln>
                <a:solidFill>
                  <a:srgbClr val="EBEBEB">
                    <a:lumMod val="25000"/>
                  </a:srgbClr>
                </a:solidFill>
                <a:effectLst/>
                <a:uLnTx/>
                <a:uFillTx/>
                <a:latin typeface="Trebuchet MS" panose="020B0603020202020204"/>
                <a:ea typeface="+mn-ea"/>
                <a:cs typeface="+mn-cs"/>
              </a:rPr>
              <a:t>Paula Paulus – Beleidsmedewerker Groen Gemeente Tilburg</a:t>
            </a:r>
          </a:p>
          <a:p>
            <a:pPr marL="0" marR="0" lvl="0" indent="0" algn="l" defTabSz="457200" rtl="0" eaLnBrk="1" fontAlgn="auto" latinLnBrk="0" hangingPunct="1">
              <a:lnSpc>
                <a:spcPct val="100000"/>
              </a:lnSpc>
              <a:spcBef>
                <a:spcPts val="1000"/>
              </a:spcBef>
              <a:spcAft>
                <a:spcPts val="0"/>
              </a:spcAft>
              <a:buClr>
                <a:srgbClr val="90C226"/>
              </a:buClr>
              <a:buSzPct val="80000"/>
              <a:buFont typeface="Wingdings 3" charset="2"/>
              <a:buNone/>
              <a:tabLst/>
              <a:defRPr/>
            </a:pPr>
            <a:r>
              <a:rPr kumimoji="0" lang="nl-NL" sz="1800" b="0" i="1" u="none" strike="noStrike" kern="1200" cap="none" spc="0" normalizeH="0" baseline="0" noProof="0" dirty="0">
                <a:ln>
                  <a:noFill/>
                </a:ln>
                <a:solidFill>
                  <a:srgbClr val="EBEBEB">
                    <a:lumMod val="25000"/>
                  </a:srgbClr>
                </a:solidFill>
                <a:effectLst/>
                <a:uLnTx/>
                <a:uFillTx/>
                <a:latin typeface="Trebuchet MS" panose="020B0603020202020204"/>
                <a:ea typeface="+mn-ea"/>
                <a:cs typeface="+mn-cs"/>
              </a:rPr>
              <a:t>Over: Groene keuzes van de Gemeente Tilburg</a:t>
            </a:r>
          </a:p>
          <a:p>
            <a:pPr marL="0" marR="0" lvl="0" indent="0" algn="l" defTabSz="457200" rtl="0" eaLnBrk="1" fontAlgn="auto" latinLnBrk="0" hangingPunct="1">
              <a:lnSpc>
                <a:spcPct val="100000"/>
              </a:lnSpc>
              <a:spcBef>
                <a:spcPts val="1000"/>
              </a:spcBef>
              <a:spcAft>
                <a:spcPts val="0"/>
              </a:spcAft>
              <a:buClr>
                <a:srgbClr val="90C226"/>
              </a:buClr>
              <a:buSzPct val="80000"/>
              <a:buFont typeface="Wingdings 3" charset="2"/>
              <a:buNone/>
              <a:tabLst/>
              <a:defRPr/>
            </a:pPr>
            <a:endParaRPr kumimoji="0" lang="nl-NL" sz="1800" b="0" i="0" u="none" strike="noStrike" kern="1200" cap="none" spc="0" normalizeH="0" baseline="0" noProof="0" dirty="0">
              <a:ln>
                <a:noFill/>
              </a:ln>
              <a:solidFill>
                <a:srgbClr val="EBEBEB">
                  <a:lumMod val="25000"/>
                </a:srgbClr>
              </a:solidFill>
              <a:effectLst/>
              <a:uLnTx/>
              <a:uFillTx/>
              <a:latin typeface="Trebuchet MS" panose="020B0603020202020204"/>
              <a:ea typeface="+mn-ea"/>
              <a:cs typeface="+mn-cs"/>
            </a:endParaRPr>
          </a:p>
          <a:p>
            <a:pPr lvl="0" algn="l">
              <a:buClr>
                <a:srgbClr val="90C226"/>
              </a:buClr>
              <a:defRPr/>
            </a:pPr>
            <a:r>
              <a:rPr lang="nl-NL" b="1" dirty="0">
                <a:solidFill>
                  <a:srgbClr val="EBEBEB">
                    <a:lumMod val="25000"/>
                  </a:srgbClr>
                </a:solidFill>
              </a:rPr>
              <a:t>Nico </a:t>
            </a:r>
            <a:r>
              <a:rPr lang="nl-NL" b="1" dirty="0" err="1">
                <a:solidFill>
                  <a:srgbClr val="EBEBEB">
                    <a:lumMod val="25000"/>
                  </a:srgbClr>
                </a:solidFill>
              </a:rPr>
              <a:t>Wissing</a:t>
            </a:r>
            <a:r>
              <a:rPr lang="nl-NL" b="1" dirty="0">
                <a:solidFill>
                  <a:srgbClr val="EBEBEB">
                    <a:lumMod val="25000"/>
                  </a:srgbClr>
                </a:solidFill>
              </a:rPr>
              <a:t> – tuin- en landschapsontwerper &amp; medeoprichter van NL Greenlabel</a:t>
            </a:r>
          </a:p>
          <a:p>
            <a:pPr lvl="0" algn="l">
              <a:buClr>
                <a:srgbClr val="90C226"/>
              </a:buClr>
              <a:defRPr/>
            </a:pPr>
            <a:r>
              <a:rPr lang="nl-NL" i="1" dirty="0">
                <a:solidFill>
                  <a:srgbClr val="EBEBEB">
                    <a:lumMod val="25000"/>
                  </a:srgbClr>
                </a:solidFill>
              </a:rPr>
              <a:t>Over: duurzaamheidspaspoorten en labels voor verantwoorde keuzes!</a:t>
            </a:r>
          </a:p>
          <a:p>
            <a:pPr marL="0" marR="0" lvl="0" indent="0" algn="l" defTabSz="457200" rtl="0" eaLnBrk="1" fontAlgn="auto" latinLnBrk="0" hangingPunct="1">
              <a:lnSpc>
                <a:spcPct val="100000"/>
              </a:lnSpc>
              <a:spcBef>
                <a:spcPts val="1000"/>
              </a:spcBef>
              <a:spcAft>
                <a:spcPts val="0"/>
              </a:spcAft>
              <a:buClr>
                <a:srgbClr val="90C226"/>
              </a:buClr>
              <a:buSzPct val="80000"/>
              <a:buFont typeface="Wingdings 3" charset="2"/>
              <a:buNone/>
              <a:tabLst/>
              <a:defRPr/>
            </a:pPr>
            <a:endParaRPr kumimoji="0" lang="nl-NL" sz="1800" b="0" i="0" u="none" strike="noStrike" kern="1200" cap="none" spc="0" normalizeH="0" baseline="0" noProof="0" dirty="0">
              <a:ln>
                <a:noFill/>
              </a:ln>
              <a:solidFill>
                <a:srgbClr val="EBEBEB">
                  <a:lumMod val="25000"/>
                </a:srgbClr>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159374992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B41DBEC6-845C-43D9-9B70-22BEE4A36720}"/>
              </a:ext>
            </a:extLst>
          </p:cNvPr>
          <p:cNvSpPr>
            <a:spLocks noGrp="1"/>
          </p:cNvSpPr>
          <p:nvPr>
            <p:ph type="sldNum" sz="quarter" idx="12"/>
          </p:nvPr>
        </p:nvSpPr>
        <p:spPr/>
        <p:txBody>
          <a:bodyPr/>
          <a:lstStyle>
            <a:lvl1pPr eaLnBrk="0" hangingPunct="0">
              <a:defRPr>
                <a:solidFill>
                  <a:schemeClr val="tx1"/>
                </a:solidFill>
                <a:latin typeface="Calibri" panose="020F0502020204030204" pitchFamily="34" charset="0"/>
              </a:defRPr>
            </a:lvl1pPr>
            <a:lvl2pPr marL="742950" indent="-285750" eaLnBrk="0" hangingPunct="0">
              <a:defRPr>
                <a:solidFill>
                  <a:schemeClr val="tx1"/>
                </a:solidFill>
                <a:latin typeface="Calibri" panose="020F0502020204030204" pitchFamily="34" charset="0"/>
              </a:defRPr>
            </a:lvl2pPr>
            <a:lvl3pPr marL="1143000" indent="-228600" eaLnBrk="0" hangingPunct="0">
              <a:defRPr>
                <a:solidFill>
                  <a:schemeClr val="tx1"/>
                </a:solidFill>
                <a:latin typeface="Calibri" panose="020F0502020204030204" pitchFamily="34" charset="0"/>
              </a:defRPr>
            </a:lvl3pPr>
            <a:lvl4pPr marL="1600200" indent="-228600" eaLnBrk="0" hangingPunct="0">
              <a:defRPr>
                <a:solidFill>
                  <a:schemeClr val="tx1"/>
                </a:solidFill>
                <a:latin typeface="Calibri" panose="020F0502020204030204" pitchFamily="34" charset="0"/>
              </a:defRPr>
            </a:lvl4pPr>
            <a:lvl5pPr marL="2057400" indent="-228600" eaLnBrk="0" hangingPunct="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fld id="{1A4B3FEC-2D3C-4912-8463-A575E0667877}" type="slidenum">
              <a:rPr lang="nl-NL" altLang="nl-NL">
                <a:solidFill>
                  <a:srgbClr val="7F7F7F"/>
                </a:solidFill>
              </a:rPr>
              <a:pPr eaLnBrk="1" hangingPunct="1"/>
              <a:t>30</a:t>
            </a:fld>
            <a:endParaRPr lang="nl-NL" altLang="nl-NL">
              <a:solidFill>
                <a:srgbClr val="7F7F7F"/>
              </a:solidFill>
            </a:endParaRPr>
          </a:p>
        </p:txBody>
      </p:sp>
      <p:pic>
        <p:nvPicPr>
          <p:cNvPr id="36867" name="Picture 2" descr="C:\Users\bomacpe\AppData\Local\Microsoft\Windows\Temporary Internet Files\Content.Outlook\28CC3MYD\blauwe tuinen print.jpg">
            <a:extLst>
              <a:ext uri="{FF2B5EF4-FFF2-40B4-BE49-F238E27FC236}">
                <a16:creationId xmlns:a16="http://schemas.microsoft.com/office/drawing/2014/main" id="{4CF14429-A159-439D-9C66-485807AF4030}"/>
              </a:ext>
            </a:extLst>
          </p:cNvPr>
          <p:cNvPicPr>
            <a:picLocks noChangeAspect="1" noChangeArrowheads="1"/>
          </p:cNvPicPr>
          <p:nvPr/>
        </p:nvPicPr>
        <p:blipFill>
          <a:blip r:embed="rId2"/>
          <a:srcRect/>
          <a:stretch>
            <a:fillRect/>
          </a:stretch>
        </p:blipFill>
        <p:spPr bwMode="auto">
          <a:xfrm>
            <a:off x="1524000" y="1357313"/>
            <a:ext cx="9144000" cy="33845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0" name="Tekstvak 2">
            <a:extLst>
              <a:ext uri="{FF2B5EF4-FFF2-40B4-BE49-F238E27FC236}">
                <a16:creationId xmlns:a16="http://schemas.microsoft.com/office/drawing/2014/main" id="{D61FFBC5-28FB-4330-8E98-6E038B7005D3}"/>
              </a:ext>
            </a:extLst>
          </p:cNvPr>
          <p:cNvSpPr txBox="1">
            <a:spLocks noChangeArrowheads="1"/>
          </p:cNvSpPr>
          <p:nvPr/>
        </p:nvSpPr>
        <p:spPr bwMode="auto">
          <a:xfrm>
            <a:off x="1524000" y="479329"/>
            <a:ext cx="611320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defRPr>
            </a:lvl1pPr>
            <a:lvl2pPr marL="742950" indent="-285750" eaLnBrk="0" hangingPunct="0">
              <a:defRPr>
                <a:solidFill>
                  <a:schemeClr val="tx1"/>
                </a:solidFill>
                <a:latin typeface="Calibri" panose="020F0502020204030204" pitchFamily="34" charset="0"/>
              </a:defRPr>
            </a:lvl2pPr>
            <a:lvl3pPr marL="1143000" indent="-228600" eaLnBrk="0" hangingPunct="0">
              <a:defRPr>
                <a:solidFill>
                  <a:schemeClr val="tx1"/>
                </a:solidFill>
                <a:latin typeface="Calibri" panose="020F0502020204030204" pitchFamily="34" charset="0"/>
              </a:defRPr>
            </a:lvl3pPr>
            <a:lvl4pPr marL="1600200" indent="-228600" eaLnBrk="0" hangingPunct="0">
              <a:defRPr>
                <a:solidFill>
                  <a:schemeClr val="tx1"/>
                </a:solidFill>
                <a:latin typeface="Calibri" panose="020F0502020204030204" pitchFamily="34" charset="0"/>
              </a:defRPr>
            </a:lvl4pPr>
            <a:lvl5pPr marL="2057400" indent="-228600" eaLnBrk="0" hangingPunct="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nl-NL" altLang="nl-NL" sz="3200" b="1" dirty="0">
                <a:solidFill>
                  <a:schemeClr val="accent1"/>
                </a:solidFill>
                <a:latin typeface="+mn-lt"/>
              </a:rPr>
              <a:t>Burgerinitiatief</a:t>
            </a:r>
          </a:p>
        </p:txBody>
      </p:sp>
      <p:pic>
        <p:nvPicPr>
          <p:cNvPr id="36870" name="Picture 6" descr="Afbeeldingsresultaat voor blauwe tuinen tilburg">
            <a:hlinkClick r:id="rId3"/>
            <a:extLst>
              <a:ext uri="{FF2B5EF4-FFF2-40B4-BE49-F238E27FC236}">
                <a16:creationId xmlns:a16="http://schemas.microsoft.com/office/drawing/2014/main" id="{32025385-0304-4A7E-8F96-0C26A9C7D25B}"/>
              </a:ext>
            </a:extLst>
          </p:cNvPr>
          <p:cNvPicPr>
            <a:picLocks noChangeAspect="1" noChangeArrowheads="1"/>
          </p:cNvPicPr>
          <p:nvPr/>
        </p:nvPicPr>
        <p:blipFill>
          <a:blip r:embed="rId4"/>
          <a:srcRect/>
          <a:stretch>
            <a:fillRect/>
          </a:stretch>
        </p:blipFill>
        <p:spPr bwMode="auto">
          <a:xfrm>
            <a:off x="1654176" y="4111625"/>
            <a:ext cx="4951413" cy="26098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311435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602" name="Titel 1">
            <a:extLst>
              <a:ext uri="{FF2B5EF4-FFF2-40B4-BE49-F238E27FC236}">
                <a16:creationId xmlns:a16="http://schemas.microsoft.com/office/drawing/2014/main" id="{DE095D3D-CC95-4332-84EF-848DA10EDF26}"/>
              </a:ext>
            </a:extLst>
          </p:cNvPr>
          <p:cNvSpPr>
            <a:spLocks noGrp="1"/>
          </p:cNvSpPr>
          <p:nvPr>
            <p:ph type="title"/>
          </p:nvPr>
        </p:nvSpPr>
        <p:spPr bwMode="auto">
          <a:xfrm>
            <a:off x="711994" y="487589"/>
            <a:ext cx="8229600" cy="7524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90000"/>
          </a:bodyPr>
          <a:lstStyle/>
          <a:p>
            <a:r>
              <a:rPr lang="nl-NL" altLang="nl-NL" sz="4400" b="1" dirty="0"/>
              <a:t>Stellingen</a:t>
            </a:r>
            <a:r>
              <a:rPr lang="nl-NL" altLang="nl-NL" sz="2400" dirty="0">
                <a:solidFill>
                  <a:schemeClr val="bg1"/>
                </a:solidFill>
              </a:rPr>
              <a:t>	</a:t>
            </a:r>
          </a:p>
        </p:txBody>
      </p:sp>
      <p:sp>
        <p:nvSpPr>
          <p:cNvPr id="25603" name="Tijdelijke aanduiding voor inhoud 2">
            <a:extLst>
              <a:ext uri="{FF2B5EF4-FFF2-40B4-BE49-F238E27FC236}">
                <a16:creationId xmlns:a16="http://schemas.microsoft.com/office/drawing/2014/main" id="{2B8BC346-1A50-47C8-AABC-A1FB9C767B1A}"/>
              </a:ext>
            </a:extLst>
          </p:cNvPr>
          <p:cNvSpPr>
            <a:spLocks noGrp="1"/>
          </p:cNvSpPr>
          <p:nvPr>
            <p:ph idx="1"/>
          </p:nvPr>
        </p:nvSpPr>
        <p:spPr bwMode="auto">
          <a:xfrm>
            <a:off x="634482" y="1572079"/>
            <a:ext cx="10772873" cy="438739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p>
            <a:pPr marL="0" indent="0">
              <a:buNone/>
            </a:pPr>
            <a:r>
              <a:rPr lang="nl-NL" altLang="nl-NL" sz="3600" b="1" dirty="0">
                <a:solidFill>
                  <a:schemeClr val="accent1"/>
                </a:solidFill>
              </a:rPr>
              <a:t>a) Een groennorm is noodzakelijk om voldoende en hoogwaardig groen in de stad te houden.</a:t>
            </a:r>
          </a:p>
          <a:p>
            <a:pPr marL="0" indent="0">
              <a:buNone/>
            </a:pPr>
            <a:endParaRPr lang="nl-NL" altLang="nl-NL" sz="3600" b="1" dirty="0">
              <a:solidFill>
                <a:schemeClr val="accent1"/>
              </a:solidFill>
            </a:endParaRPr>
          </a:p>
          <a:p>
            <a:pPr marL="0" indent="0">
              <a:buNone/>
            </a:pPr>
            <a:r>
              <a:rPr lang="nl-NL" altLang="nl-NL" sz="3600" b="1" dirty="0">
                <a:solidFill>
                  <a:schemeClr val="accent1"/>
                </a:solidFill>
              </a:rPr>
              <a:t>b) Belonen is nodig om bewoners en bedrijven </a:t>
            </a:r>
            <a:r>
              <a:rPr lang="nl-NL" altLang="nl-NL" sz="3600" b="1" dirty="0" err="1">
                <a:solidFill>
                  <a:schemeClr val="accent1"/>
                </a:solidFill>
              </a:rPr>
              <a:t>klimaatbewuster</a:t>
            </a:r>
            <a:r>
              <a:rPr lang="nl-NL" altLang="nl-NL" sz="3600" b="1" dirty="0">
                <a:solidFill>
                  <a:schemeClr val="accent1"/>
                </a:solidFill>
              </a:rPr>
              <a:t> te maken.</a:t>
            </a:r>
          </a:p>
        </p:txBody>
      </p:sp>
    </p:spTree>
    <p:extLst>
      <p:ext uri="{BB962C8B-B14F-4D97-AF65-F5344CB8AC3E}">
        <p14:creationId xmlns:p14="http://schemas.microsoft.com/office/powerpoint/2010/main" val="732686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60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3"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p:cSld name="st_v_ExplanationSlide_0">
    <p:spTree>
      <p:nvGrpSpPr>
        <p:cNvPr id="1" name=""/>
        <p:cNvGrpSpPr/>
        <p:nvPr/>
      </p:nvGrpSpPr>
      <p:grpSpPr>
        <a:xfrm>
          <a:off x="0" y="0"/>
          <a:ext cx="0" cy="0"/>
          <a:chOff x="0" y="0"/>
          <a:chExt cx="0" cy="0"/>
        </a:xfrm>
      </p:grpSpPr>
      <p:sp>
        <p:nvSpPr>
          <p:cNvPr id="22" name="LAYOUT_BG_IMAGE_2">
            <a:extLst>
              <a:ext uri="{FF2B5EF4-FFF2-40B4-BE49-F238E27FC236}">
                <a16:creationId xmlns:a16="http://schemas.microsoft.com/office/drawing/2014/main" id="{FA67B24F-2131-446F-A6F4-7B05CD5A479F}"/>
              </a:ext>
            </a:extLst>
          </p:cNvPr>
          <p:cNvSpPr txBox="1"/>
          <p:nvPr/>
        </p:nvSpPr>
        <p:spPr>
          <a:xfrm>
            <a:off x="0" y="0"/>
            <a:ext cx="12192000" cy="6858000"/>
          </a:xfrm>
          <a:prstGeom prst="rect">
            <a:avLst/>
          </a:prstGeom>
          <a:blipFill>
            <a:blip r:embed="rId2"/>
            <a:stretch>
              <a:fillRect/>
            </a:stretch>
          </a:blipFill>
        </p:spPr>
        <p:txBody>
          <a:bodyPr vert="horz" rtlCol="0">
            <a:spAutoFit/>
          </a:bodyPr>
          <a:lstStyle/>
          <a:p>
            <a:endParaRPr lang="nl-NL"/>
          </a:p>
        </p:txBody>
      </p:sp>
      <p:sp>
        <p:nvSpPr>
          <p:cNvPr id="17" name="FooterBg">
            <a:extLst>
              <a:ext uri="{FF2B5EF4-FFF2-40B4-BE49-F238E27FC236}">
                <a16:creationId xmlns:a16="http://schemas.microsoft.com/office/drawing/2014/main" id="{4872EF66-B2C4-4245-B365-33096F2FD3A9}"/>
              </a:ext>
            </a:extLst>
          </p:cNvPr>
          <p:cNvSpPr txBox="1"/>
          <p:nvPr/>
        </p:nvSpPr>
        <p:spPr>
          <a:xfrm>
            <a:off x="0" y="5932967"/>
            <a:ext cx="12192000" cy="925032"/>
          </a:xfrm>
          <a:prstGeom prst="rect">
            <a:avLst/>
          </a:prstGeom>
          <a:solidFill>
            <a:srgbClr val="0092FF"/>
          </a:solidFill>
        </p:spPr>
        <p:txBody>
          <a:bodyPr vert="horz" lIns="88900" tIns="38100" rIns="88900" bIns="38100" rtlCol="0" anchor="t" anchorCtr="0">
            <a:noAutofit/>
          </a:bodyPr>
          <a:lstStyle/>
          <a:p>
            <a:pPr>
              <a:buClr>
                <a:srgbClr val="000000"/>
              </a:buClr>
            </a:pPr>
            <a:endParaRPr lang="nl-NL">
              <a:solidFill>
                <a:srgbClr val="000000"/>
              </a:solidFill>
              <a:latin typeface="Calibri" panose="020F0502020204030204" pitchFamily="34" charset="0"/>
            </a:endParaRPr>
          </a:p>
        </p:txBody>
      </p:sp>
      <p:sp>
        <p:nvSpPr>
          <p:cNvPr id="2" name="st_v_ExplanationTitle_0">
            <a:extLst>
              <a:ext uri="{FF2B5EF4-FFF2-40B4-BE49-F238E27FC236}">
                <a16:creationId xmlns:a16="http://schemas.microsoft.com/office/drawing/2014/main" id="{022546B7-FCE6-45D5-ADE9-D3437B7084C3}"/>
              </a:ext>
            </a:extLst>
          </p:cNvPr>
          <p:cNvSpPr>
            <a:spLocks noGrp="1"/>
          </p:cNvSpPr>
          <p:nvPr>
            <p:ph type="title"/>
          </p:nvPr>
        </p:nvSpPr>
        <p:spPr>
          <a:xfrm>
            <a:off x="841248" y="365760"/>
            <a:ext cx="10515600" cy="1325880"/>
          </a:xfrm>
          <a:solidFill>
            <a:srgbClr val="025E97">
              <a:alpha val="0"/>
            </a:srgbClr>
          </a:solidFill>
        </p:spPr>
        <p:txBody>
          <a:bodyPr lIns="88900" tIns="38100" rIns="88900" bIns="38100" anchor="ctr" anchorCtr="0">
            <a:noAutofit/>
          </a:bodyPr>
          <a:lstStyle/>
          <a:p>
            <a:pPr>
              <a:buClr>
                <a:srgbClr val="000000"/>
              </a:buClr>
            </a:pPr>
            <a:r>
              <a:rPr lang="nl-NL" sz="3100">
                <a:solidFill>
                  <a:srgbClr val="FFFFFF"/>
                </a:solidFill>
                <a:latin typeface="Calibri Light" panose="020F0302020204030204" pitchFamily="34" charset="0"/>
              </a:rPr>
              <a:t>We gaan stemmen</a:t>
            </a:r>
          </a:p>
        </p:txBody>
      </p:sp>
      <p:sp>
        <p:nvSpPr>
          <p:cNvPr id="7" name="TextMessageHeader">
            <a:extLst>
              <a:ext uri="{FF2B5EF4-FFF2-40B4-BE49-F238E27FC236}">
                <a16:creationId xmlns:a16="http://schemas.microsoft.com/office/drawing/2014/main" id="{204BEB04-44AA-4DFF-9F76-C1BEF1D97F6F}"/>
              </a:ext>
            </a:extLst>
          </p:cNvPr>
          <p:cNvSpPr txBox="1"/>
          <p:nvPr/>
        </p:nvSpPr>
        <p:spPr>
          <a:xfrm>
            <a:off x="1890232" y="3950208"/>
            <a:ext cx="1524000" cy="301752"/>
          </a:xfrm>
          <a:prstGeom prst="rect">
            <a:avLst/>
          </a:prstGeom>
          <a:noFill/>
          <a:extLst>
            <a:ext uri="{909E8E84-426E-40DD-AFC4-6F175D3DCCD1}">
              <a14:hiddenFill xmlns:a14="http://schemas.microsoft.com/office/drawing/2010/main">
                <a:solidFill>
                  <a:srgbClr val="F1F1F1">
                    <a:alpha val="0"/>
                  </a:srgbClr>
                </a:solidFill>
              </a14:hiddenFill>
            </a:ext>
          </a:extLst>
        </p:spPr>
        <p:txBody>
          <a:bodyPr vert="horz" lIns="88900" tIns="38100" rIns="88900" bIns="38100" rtlCol="0" anchor="ctr" anchorCtr="0">
            <a:noAutofit/>
          </a:bodyPr>
          <a:lstStyle/>
          <a:p>
            <a:pPr>
              <a:spcBef>
                <a:spcPct val="0"/>
              </a:spcBef>
              <a:spcAft>
                <a:spcPct val="0"/>
              </a:spcAft>
              <a:buClr>
                <a:srgbClr val="000000"/>
              </a:buClr>
            </a:pPr>
            <a:r>
              <a:rPr lang="nl-NL" sz="2100" b="1">
                <a:solidFill>
                  <a:srgbClr val="FFFFFF"/>
                </a:solidFill>
                <a:latin typeface="Calibri Light" panose="020F0302020204030204" pitchFamily="34" charset="0"/>
              </a:rPr>
              <a:t>SMS</a:t>
            </a:r>
          </a:p>
        </p:txBody>
      </p:sp>
      <p:sp>
        <p:nvSpPr>
          <p:cNvPr id="8" name="TextMessageOne">
            <a:extLst>
              <a:ext uri="{FF2B5EF4-FFF2-40B4-BE49-F238E27FC236}">
                <a16:creationId xmlns:a16="http://schemas.microsoft.com/office/drawing/2014/main" id="{8FD4D492-7AE6-4772-A21F-EB4F0EA71E19}"/>
              </a:ext>
            </a:extLst>
          </p:cNvPr>
          <p:cNvSpPr/>
          <p:nvPr/>
        </p:nvSpPr>
        <p:spPr>
          <a:xfrm>
            <a:off x="3439631" y="3947604"/>
            <a:ext cx="272824" cy="272824"/>
          </a:xfrm>
          <a:prstGeom prst="ellipse">
            <a:avLst/>
          </a:prstGeom>
          <a:noFill/>
          <a:ln w="0" cmpd="sng">
            <a:solidFill>
              <a:srgbClr val="FFFFFF"/>
            </a:solidFill>
            <a:prstDash val="solid"/>
          </a:ln>
          <a:extLst>
            <a:ext uri="{909E8E84-426E-40DD-AFC4-6F175D3DCCD1}">
              <a14:hiddenFill xmlns:a14="http://schemas.microsoft.com/office/drawing/2010/main">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88900" tIns="38100" rIns="88900" bIns="38100" rtlCol="0" anchor="ctr" anchorCtr="1">
            <a:noAutofit/>
          </a:bodyPr>
          <a:lstStyle/>
          <a:p>
            <a:pPr algn="ctr">
              <a:spcBef>
                <a:spcPct val="0"/>
              </a:spcBef>
              <a:spcAft>
                <a:spcPct val="0"/>
              </a:spcAft>
              <a:buClr>
                <a:srgbClr val="000000"/>
              </a:buClr>
            </a:pPr>
            <a:r>
              <a:rPr lang="nl-NL" sz="1700" b="1">
                <a:solidFill>
                  <a:srgbClr val="FFFFFF"/>
                </a:solidFill>
                <a:latin typeface="Calibri Light" panose="020F0302020204030204" pitchFamily="34" charset="0"/>
              </a:rPr>
              <a:t>1</a:t>
            </a:r>
          </a:p>
        </p:txBody>
      </p:sp>
      <p:sp>
        <p:nvSpPr>
          <p:cNvPr id="9" name="TextMessageTwo">
            <a:extLst>
              <a:ext uri="{FF2B5EF4-FFF2-40B4-BE49-F238E27FC236}">
                <a16:creationId xmlns:a16="http://schemas.microsoft.com/office/drawing/2014/main" id="{3F13661D-C622-417D-8B5D-8C75A53FA428}"/>
              </a:ext>
            </a:extLst>
          </p:cNvPr>
          <p:cNvSpPr/>
          <p:nvPr/>
        </p:nvSpPr>
        <p:spPr>
          <a:xfrm>
            <a:off x="3439631" y="4399862"/>
            <a:ext cx="272824" cy="272824"/>
          </a:xfrm>
          <a:prstGeom prst="ellipse">
            <a:avLst/>
          </a:prstGeom>
          <a:noFill/>
          <a:ln w="0" cmpd="sng">
            <a:solidFill>
              <a:srgbClr val="FFFFFF"/>
            </a:solidFill>
            <a:prstDash val="solid"/>
          </a:ln>
          <a:extLst>
            <a:ext uri="{909E8E84-426E-40DD-AFC4-6F175D3DCCD1}">
              <a14:hiddenFill xmlns:a14="http://schemas.microsoft.com/office/drawing/2010/main">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88900" tIns="38100" rIns="88900" bIns="38100" rtlCol="0" anchor="ctr" anchorCtr="1">
            <a:noAutofit/>
          </a:bodyPr>
          <a:lstStyle/>
          <a:p>
            <a:pPr algn="ctr">
              <a:spcBef>
                <a:spcPct val="0"/>
              </a:spcBef>
              <a:spcAft>
                <a:spcPct val="0"/>
              </a:spcAft>
              <a:buClr>
                <a:srgbClr val="000000"/>
              </a:buClr>
            </a:pPr>
            <a:r>
              <a:rPr lang="nl-NL" sz="1700" b="1">
                <a:solidFill>
                  <a:srgbClr val="FFFFFF"/>
                </a:solidFill>
                <a:latin typeface="Calibri Light" panose="020F0302020204030204" pitchFamily="34" charset="0"/>
              </a:rPr>
              <a:t>2</a:t>
            </a:r>
          </a:p>
        </p:txBody>
      </p:sp>
      <p:sp>
        <p:nvSpPr>
          <p:cNvPr id="10" name="TextMessageExplanationOne">
            <a:extLst>
              <a:ext uri="{FF2B5EF4-FFF2-40B4-BE49-F238E27FC236}">
                <a16:creationId xmlns:a16="http://schemas.microsoft.com/office/drawing/2014/main" id="{930FAECB-89E6-47D2-9664-DEF6C08F482B}"/>
              </a:ext>
            </a:extLst>
          </p:cNvPr>
          <p:cNvSpPr txBox="1"/>
          <p:nvPr/>
        </p:nvSpPr>
        <p:spPr>
          <a:xfrm>
            <a:off x="3757132" y="3947604"/>
            <a:ext cx="8229600" cy="274320"/>
          </a:xfrm>
          <a:prstGeom prst="rect">
            <a:avLst/>
          </a:prstGeom>
          <a:noFill/>
          <a:extLst>
            <a:ext uri="{909E8E84-426E-40DD-AFC4-6F175D3DCCD1}">
              <a14:hiddenFill xmlns:a14="http://schemas.microsoft.com/office/drawing/2010/main">
                <a:solidFill>
                  <a:srgbClr val="F1F1F1">
                    <a:alpha val="0"/>
                  </a:srgbClr>
                </a:solidFill>
              </a14:hiddenFill>
            </a:ext>
          </a:extLst>
        </p:spPr>
        <p:txBody>
          <a:bodyPr vert="horz" lIns="88900" tIns="38100" rIns="88900" bIns="38100" rtlCol="0" anchor="ctr" anchorCtr="0">
            <a:noAutofit/>
          </a:bodyPr>
          <a:lstStyle/>
          <a:p>
            <a:pPr>
              <a:spcBef>
                <a:spcPct val="0"/>
              </a:spcBef>
              <a:spcAft>
                <a:spcPct val="0"/>
              </a:spcAft>
              <a:buClr>
                <a:srgbClr val="000000"/>
              </a:buClr>
            </a:pPr>
            <a:endParaRPr lang="nl-NL" sz="1700">
              <a:solidFill>
                <a:srgbClr val="FFFFFF"/>
              </a:solidFill>
              <a:latin typeface="Calibri Light" panose="020F0302020204030204" pitchFamily="34" charset="0"/>
            </a:endParaRPr>
          </a:p>
        </p:txBody>
      </p:sp>
      <p:sp>
        <p:nvSpPr>
          <p:cNvPr id="11" name="TextMessageExplanationTwo">
            <a:extLst>
              <a:ext uri="{FF2B5EF4-FFF2-40B4-BE49-F238E27FC236}">
                <a16:creationId xmlns:a16="http://schemas.microsoft.com/office/drawing/2014/main" id="{65D9AADE-95F1-41EF-BDD9-7E16ADCDF3B0}"/>
              </a:ext>
            </a:extLst>
          </p:cNvPr>
          <p:cNvSpPr txBox="1"/>
          <p:nvPr/>
        </p:nvSpPr>
        <p:spPr>
          <a:xfrm>
            <a:off x="3757131" y="4399861"/>
            <a:ext cx="8229600" cy="274320"/>
          </a:xfrm>
          <a:prstGeom prst="rect">
            <a:avLst/>
          </a:prstGeom>
          <a:noFill/>
          <a:extLst>
            <a:ext uri="{909E8E84-426E-40DD-AFC4-6F175D3DCCD1}">
              <a14:hiddenFill xmlns:a14="http://schemas.microsoft.com/office/drawing/2010/main">
                <a:solidFill>
                  <a:srgbClr val="F1F1F1">
                    <a:alpha val="0"/>
                  </a:srgbClr>
                </a:solidFill>
              </a14:hiddenFill>
            </a:ext>
          </a:extLst>
        </p:spPr>
        <p:txBody>
          <a:bodyPr vert="horz" lIns="88900" tIns="38100" rIns="88900" bIns="38100" rtlCol="0" anchor="ctr" anchorCtr="0">
            <a:noAutofit/>
          </a:bodyPr>
          <a:lstStyle/>
          <a:p>
            <a:pPr>
              <a:spcBef>
                <a:spcPct val="0"/>
              </a:spcBef>
              <a:spcAft>
                <a:spcPct val="0"/>
              </a:spcAft>
              <a:buClr>
                <a:srgbClr val="000000"/>
              </a:buClr>
            </a:pPr>
            <a:endParaRPr lang="nl-NL" sz="1700">
              <a:solidFill>
                <a:srgbClr val="FFFFFF"/>
              </a:solidFill>
              <a:latin typeface="Calibri Light" panose="020F0302020204030204" pitchFamily="34" charset="0"/>
            </a:endParaRPr>
          </a:p>
        </p:txBody>
      </p:sp>
      <p:sp>
        <p:nvSpPr>
          <p:cNvPr id="12" name="InternetHeader">
            <a:extLst>
              <a:ext uri="{FF2B5EF4-FFF2-40B4-BE49-F238E27FC236}">
                <a16:creationId xmlns:a16="http://schemas.microsoft.com/office/drawing/2014/main" id="{18A5112E-BA5E-48B9-BBB4-96F791F9C573}"/>
              </a:ext>
            </a:extLst>
          </p:cNvPr>
          <p:cNvSpPr txBox="1"/>
          <p:nvPr/>
        </p:nvSpPr>
        <p:spPr>
          <a:xfrm>
            <a:off x="1890232" y="2414016"/>
            <a:ext cx="1524000" cy="301752"/>
          </a:xfrm>
          <a:prstGeom prst="rect">
            <a:avLst/>
          </a:prstGeom>
          <a:noFill/>
          <a:extLst>
            <a:ext uri="{909E8E84-426E-40DD-AFC4-6F175D3DCCD1}">
              <a14:hiddenFill xmlns:a14="http://schemas.microsoft.com/office/drawing/2010/main">
                <a:solidFill>
                  <a:srgbClr val="F1F1F1">
                    <a:alpha val="0"/>
                  </a:srgbClr>
                </a:solidFill>
              </a14:hiddenFill>
            </a:ext>
          </a:extLst>
        </p:spPr>
        <p:txBody>
          <a:bodyPr vert="horz" lIns="88900" tIns="38100" rIns="88900" bIns="38100" rtlCol="0" anchor="ctr" anchorCtr="0">
            <a:noAutofit/>
          </a:bodyPr>
          <a:lstStyle/>
          <a:p>
            <a:pPr>
              <a:spcBef>
                <a:spcPct val="0"/>
              </a:spcBef>
              <a:spcAft>
                <a:spcPct val="0"/>
              </a:spcAft>
              <a:buClr>
                <a:srgbClr val="000000"/>
              </a:buClr>
            </a:pPr>
            <a:r>
              <a:rPr lang="nl-NL" sz="2100" b="1">
                <a:solidFill>
                  <a:srgbClr val="FFFFFF"/>
                </a:solidFill>
                <a:latin typeface="Calibri Light" panose="020F0302020204030204" pitchFamily="34" charset="0"/>
              </a:rPr>
              <a:t>Internet</a:t>
            </a:r>
          </a:p>
        </p:txBody>
      </p:sp>
      <p:sp>
        <p:nvSpPr>
          <p:cNvPr id="13" name="InternetOne">
            <a:extLst>
              <a:ext uri="{FF2B5EF4-FFF2-40B4-BE49-F238E27FC236}">
                <a16:creationId xmlns:a16="http://schemas.microsoft.com/office/drawing/2014/main" id="{542F9B14-43D5-419A-8D8B-9246A6B03D81}"/>
              </a:ext>
            </a:extLst>
          </p:cNvPr>
          <p:cNvSpPr/>
          <p:nvPr/>
        </p:nvSpPr>
        <p:spPr>
          <a:xfrm>
            <a:off x="3439631" y="2412351"/>
            <a:ext cx="272824" cy="272824"/>
          </a:xfrm>
          <a:prstGeom prst="ellipse">
            <a:avLst/>
          </a:prstGeom>
          <a:noFill/>
          <a:ln w="0" cmpd="sng">
            <a:solidFill>
              <a:srgbClr val="FFFFFF"/>
            </a:solidFill>
            <a:prstDash val="solid"/>
          </a:ln>
          <a:extLst>
            <a:ext uri="{909E8E84-426E-40DD-AFC4-6F175D3DCCD1}">
              <a14:hiddenFill xmlns:a14="http://schemas.microsoft.com/office/drawing/2010/main">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88900" tIns="38100" rIns="88900" bIns="38100" rtlCol="0" anchor="ctr" anchorCtr="1">
            <a:noAutofit/>
          </a:bodyPr>
          <a:lstStyle/>
          <a:p>
            <a:pPr algn="ctr">
              <a:spcBef>
                <a:spcPct val="0"/>
              </a:spcBef>
              <a:spcAft>
                <a:spcPct val="0"/>
              </a:spcAft>
              <a:buClr>
                <a:srgbClr val="000000"/>
              </a:buClr>
            </a:pPr>
            <a:r>
              <a:rPr lang="nl-NL" sz="1700" b="1">
                <a:solidFill>
                  <a:srgbClr val="FFFFFF"/>
                </a:solidFill>
                <a:latin typeface="Calibri Light" panose="020F0302020204030204" pitchFamily="34" charset="0"/>
              </a:rPr>
              <a:t>1</a:t>
            </a:r>
          </a:p>
        </p:txBody>
      </p:sp>
      <p:sp>
        <p:nvSpPr>
          <p:cNvPr id="14" name="InternetTwo">
            <a:extLst>
              <a:ext uri="{FF2B5EF4-FFF2-40B4-BE49-F238E27FC236}">
                <a16:creationId xmlns:a16="http://schemas.microsoft.com/office/drawing/2014/main" id="{649B4569-DBBA-47F8-B842-CD7632ACE070}"/>
              </a:ext>
            </a:extLst>
          </p:cNvPr>
          <p:cNvSpPr/>
          <p:nvPr/>
        </p:nvSpPr>
        <p:spPr>
          <a:xfrm>
            <a:off x="3439631" y="2864610"/>
            <a:ext cx="272824" cy="272824"/>
          </a:xfrm>
          <a:prstGeom prst="ellipse">
            <a:avLst/>
          </a:prstGeom>
          <a:noFill/>
          <a:ln w="0" cmpd="sng">
            <a:solidFill>
              <a:srgbClr val="FFFFFF"/>
            </a:solidFill>
            <a:prstDash val="solid"/>
          </a:ln>
          <a:extLst>
            <a:ext uri="{909E8E84-426E-40DD-AFC4-6F175D3DCCD1}">
              <a14:hiddenFill xmlns:a14="http://schemas.microsoft.com/office/drawing/2010/main">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88900" tIns="38100" rIns="88900" bIns="38100" rtlCol="0" anchor="ctr" anchorCtr="1">
            <a:noAutofit/>
          </a:bodyPr>
          <a:lstStyle/>
          <a:p>
            <a:pPr algn="ctr">
              <a:spcBef>
                <a:spcPct val="0"/>
              </a:spcBef>
              <a:spcAft>
                <a:spcPct val="0"/>
              </a:spcAft>
              <a:buClr>
                <a:srgbClr val="000000"/>
              </a:buClr>
            </a:pPr>
            <a:r>
              <a:rPr lang="nl-NL" sz="1700" b="1">
                <a:solidFill>
                  <a:srgbClr val="FFFFFF"/>
                </a:solidFill>
                <a:latin typeface="Calibri Light" panose="020F0302020204030204" pitchFamily="34" charset="0"/>
              </a:rPr>
              <a:t>2</a:t>
            </a:r>
          </a:p>
        </p:txBody>
      </p:sp>
      <p:sp>
        <p:nvSpPr>
          <p:cNvPr id="15" name="InternetExplanationOne">
            <a:extLst>
              <a:ext uri="{FF2B5EF4-FFF2-40B4-BE49-F238E27FC236}">
                <a16:creationId xmlns:a16="http://schemas.microsoft.com/office/drawing/2014/main" id="{860B47E2-A1A7-4897-BB7D-B1D2BFDF3967}"/>
              </a:ext>
            </a:extLst>
          </p:cNvPr>
          <p:cNvSpPr txBox="1"/>
          <p:nvPr/>
        </p:nvSpPr>
        <p:spPr>
          <a:xfrm>
            <a:off x="3758184" y="2414016"/>
            <a:ext cx="8229600" cy="274320"/>
          </a:xfrm>
          <a:prstGeom prst="rect">
            <a:avLst/>
          </a:prstGeom>
          <a:noFill/>
          <a:extLst>
            <a:ext uri="{909E8E84-426E-40DD-AFC4-6F175D3DCCD1}">
              <a14:hiddenFill xmlns:a14="http://schemas.microsoft.com/office/drawing/2010/main">
                <a:solidFill>
                  <a:srgbClr val="F1F1F1">
                    <a:alpha val="0"/>
                  </a:srgbClr>
                </a:solidFill>
              </a14:hiddenFill>
            </a:ext>
          </a:extLst>
        </p:spPr>
        <p:txBody>
          <a:bodyPr vert="horz" lIns="88900" tIns="38100" rIns="88900" bIns="38100" rtlCol="0" anchor="ctr" anchorCtr="0">
            <a:noAutofit/>
          </a:bodyPr>
          <a:lstStyle/>
          <a:p>
            <a:pPr>
              <a:spcBef>
                <a:spcPct val="0"/>
              </a:spcBef>
              <a:spcAft>
                <a:spcPct val="0"/>
              </a:spcAft>
              <a:buClr>
                <a:srgbClr val="000000"/>
              </a:buClr>
            </a:pPr>
            <a:endParaRPr lang="nl-NL" sz="1700">
              <a:solidFill>
                <a:srgbClr val="FFFFFF"/>
              </a:solidFill>
              <a:latin typeface="Calibri Light" panose="020F0302020204030204" pitchFamily="34" charset="0"/>
            </a:endParaRPr>
          </a:p>
        </p:txBody>
      </p:sp>
      <p:sp>
        <p:nvSpPr>
          <p:cNvPr id="16" name="InternetExplanationTwo">
            <a:extLst>
              <a:ext uri="{FF2B5EF4-FFF2-40B4-BE49-F238E27FC236}">
                <a16:creationId xmlns:a16="http://schemas.microsoft.com/office/drawing/2014/main" id="{EA62996F-868F-4BBF-9190-7704CF13987E}"/>
              </a:ext>
            </a:extLst>
          </p:cNvPr>
          <p:cNvSpPr txBox="1"/>
          <p:nvPr/>
        </p:nvSpPr>
        <p:spPr>
          <a:xfrm>
            <a:off x="3757131" y="2864610"/>
            <a:ext cx="8229600" cy="274320"/>
          </a:xfrm>
          <a:prstGeom prst="rect">
            <a:avLst/>
          </a:prstGeom>
          <a:noFill/>
          <a:extLst>
            <a:ext uri="{909E8E84-426E-40DD-AFC4-6F175D3DCCD1}">
              <a14:hiddenFill xmlns:a14="http://schemas.microsoft.com/office/drawing/2010/main">
                <a:solidFill>
                  <a:srgbClr val="F1F1F1">
                    <a:alpha val="0"/>
                  </a:srgbClr>
                </a:solidFill>
              </a14:hiddenFill>
            </a:ext>
          </a:extLst>
        </p:spPr>
        <p:txBody>
          <a:bodyPr vert="horz" lIns="88900" tIns="38100" rIns="88900" bIns="38100" rtlCol="0" anchor="ctr" anchorCtr="0">
            <a:noAutofit/>
          </a:bodyPr>
          <a:lstStyle/>
          <a:p>
            <a:pPr>
              <a:spcBef>
                <a:spcPct val="0"/>
              </a:spcBef>
              <a:spcAft>
                <a:spcPct val="0"/>
              </a:spcAft>
              <a:buClr>
                <a:srgbClr val="000000"/>
              </a:buClr>
            </a:pPr>
            <a:endParaRPr lang="nl-NL" sz="1700">
              <a:solidFill>
                <a:srgbClr val="FFFFFF"/>
              </a:solidFill>
              <a:latin typeface="Calibri Light" panose="020F0302020204030204" pitchFamily="34" charset="0"/>
            </a:endParaRPr>
          </a:p>
        </p:txBody>
      </p:sp>
      <p:sp>
        <p:nvSpPr>
          <p:cNvPr id="18" name="FooterText">
            <a:extLst>
              <a:ext uri="{FF2B5EF4-FFF2-40B4-BE49-F238E27FC236}">
                <a16:creationId xmlns:a16="http://schemas.microsoft.com/office/drawing/2014/main" id="{015ECEC4-519B-4B9B-8354-BF0B0E7E9FE4}"/>
              </a:ext>
            </a:extLst>
          </p:cNvPr>
          <p:cNvSpPr txBox="1"/>
          <p:nvPr/>
        </p:nvSpPr>
        <p:spPr>
          <a:xfrm>
            <a:off x="805281" y="5943143"/>
            <a:ext cx="10581437" cy="731063"/>
          </a:xfrm>
          <a:prstGeom prst="rect">
            <a:avLst/>
          </a:prstGeom>
          <a:noFill/>
          <a:extLst>
            <a:ext uri="{909E8E84-426E-40DD-AFC4-6F175D3DCCD1}">
              <a14:hiddenFill xmlns:a14="http://schemas.microsoft.com/office/drawing/2010/main">
                <a:solidFill>
                  <a:srgbClr val="F1F1F1"/>
                </a:solidFill>
              </a14:hiddenFill>
            </a:ext>
          </a:extLst>
        </p:spPr>
        <p:txBody>
          <a:bodyPr vert="horz" lIns="0" tIns="38100" rIns="88900" bIns="38100" rtlCol="0" anchor="ctr" anchorCtr="0">
            <a:noAutofit/>
          </a:bodyPr>
          <a:lstStyle/>
          <a:p>
            <a:pPr>
              <a:buClr>
                <a:srgbClr val="000000"/>
              </a:buClr>
            </a:pPr>
            <a:r>
              <a:rPr lang="nl-NL" sz="1700">
                <a:solidFill>
                  <a:srgbClr val="FFFFFF"/>
                </a:solidFill>
                <a:latin typeface="Calibri Light" panose="020F0302020204030204" pitchFamily="34" charset="0"/>
              </a:rPr>
              <a:t>Stemmen is anoniem</a:t>
            </a:r>
          </a:p>
        </p:txBody>
      </p:sp>
      <p:pic>
        <p:nvPicPr>
          <p:cNvPr id="21" name="Logo">
            <a:extLst>
              <a:ext uri="{FF2B5EF4-FFF2-40B4-BE49-F238E27FC236}">
                <a16:creationId xmlns:a16="http://schemas.microsoft.com/office/drawing/2014/main" id="{B46AEFD1-A2BE-4F86-8116-04A3F3D23EFA}"/>
              </a:ext>
            </a:extLst>
          </p:cNvPr>
          <p:cNvPicPr>
            <a:picLocks noChangeAspect="1"/>
          </p:cNvPicPr>
          <p:nvPr/>
        </p:nvPicPr>
        <p:blipFill>
          <a:blip r:embed="rId3"/>
          <a:stretch>
            <a:fillRect/>
          </a:stretch>
        </p:blipFill>
        <p:spPr>
          <a:xfrm>
            <a:off x="10617199" y="6362700"/>
            <a:ext cx="1362265" cy="304843"/>
          </a:xfrm>
          <a:prstGeom prst="rect">
            <a:avLst/>
          </a:prstGeom>
        </p:spPr>
      </p:pic>
      <p:sp>
        <p:nvSpPr>
          <p:cNvPr id="19" name="SessionExplanation">
            <a:extLst>
              <a:ext uri="{FF2B5EF4-FFF2-40B4-BE49-F238E27FC236}">
                <a16:creationId xmlns:a16="http://schemas.microsoft.com/office/drawing/2014/main" id="{2F93D984-94BF-4C11-BA77-4A6ED1936B0B}"/>
              </a:ext>
            </a:extLst>
          </p:cNvPr>
          <p:cNvSpPr txBox="1"/>
          <p:nvPr/>
        </p:nvSpPr>
        <p:spPr>
          <a:xfrm>
            <a:off x="203200" y="203200"/>
            <a:ext cx="11785600" cy="6451600"/>
          </a:xfrm>
          <a:prstGeom prst="rect">
            <a:avLst/>
          </a:prstGeom>
          <a:solidFill>
            <a:srgbClr val="FFFFFF">
              <a:alpha val="90000"/>
            </a:srgbClr>
          </a:solidFill>
          <a:ln w="0" cmpd="sng">
            <a:solidFill>
              <a:srgbClr val="0082C8"/>
            </a:solidFill>
            <a:prstDash val="solid"/>
          </a:ln>
        </p:spPr>
        <p:txBody>
          <a:bodyPr vert="horz" wrap="square" lIns="812800" rIns="812800" rtlCol="0" anchor="ctr" anchorCtr="1">
            <a:noAutofit/>
          </a:bodyPr>
          <a:lstStyle/>
          <a:p>
            <a:pPr algn="ctr">
              <a:spcBef>
                <a:spcPct val="0"/>
              </a:spcBef>
              <a:spcAft>
                <a:spcPct val="0"/>
              </a:spcAft>
            </a:pPr>
            <a:r>
              <a:rPr lang="nl-NL" i="1">
                <a:solidFill>
                  <a:srgbClr val="000001"/>
                </a:solidFill>
                <a:latin typeface="Arial" panose="020B0604020202020204" pitchFamily="34" charset="0"/>
              </a:rPr>
              <a:t>Deze presentatie is geladen zonder de Sendsteps Add-In.</a:t>
            </a:r>
          </a:p>
          <a:p>
            <a:pPr algn="ctr">
              <a:spcBef>
                <a:spcPct val="0"/>
              </a:spcBef>
              <a:spcAft>
                <a:spcPct val="0"/>
              </a:spcAft>
            </a:pPr>
            <a:r>
              <a:rPr lang="nl-NL" i="1">
                <a:solidFill>
                  <a:srgbClr val="000001"/>
                </a:solidFill>
                <a:latin typeface="Arial" panose="020B0604020202020204" pitchFamily="34" charset="0"/>
              </a:rPr>
              <a:t>Add-In gratis downloaden? Ga naar https://dashboard.sendsteps.com/info</a:t>
            </a:r>
          </a:p>
        </p:txBody>
      </p:sp>
    </p:spTree>
    <p:extLst>
      <p:ext uri="{BB962C8B-B14F-4D97-AF65-F5344CB8AC3E}">
        <p14:creationId xmlns:p14="http://schemas.microsoft.com/office/powerpoint/2010/main" val="186680008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name="st_v_VS_0_2_0_1_-1_0_2_0_[3]">
    <p:spTree>
      <p:nvGrpSpPr>
        <p:cNvPr id="1" name=""/>
        <p:cNvGrpSpPr/>
        <p:nvPr/>
      </p:nvGrpSpPr>
      <p:grpSpPr>
        <a:xfrm>
          <a:off x="0" y="0"/>
          <a:ext cx="0" cy="0"/>
          <a:chOff x="0" y="0"/>
          <a:chExt cx="0" cy="0"/>
        </a:xfrm>
      </p:grpSpPr>
      <p:pic>
        <p:nvPicPr>
          <p:cNvPr id="19" name="LAYOUT_BG_IMAGE_2">
            <a:extLst>
              <a:ext uri="{FF2B5EF4-FFF2-40B4-BE49-F238E27FC236}">
                <a16:creationId xmlns:a16="http://schemas.microsoft.com/office/drawing/2014/main" id="{415724C6-E24A-4200-ABCA-9610B0B95838}"/>
              </a:ext>
            </a:extLst>
          </p:cNvPr>
          <p:cNvPicPr>
            <a:picLocks noChangeAspect="1"/>
          </p:cNvPicPr>
          <p:nvPr/>
        </p:nvPicPr>
        <p:blipFill>
          <a:blip r:embed="rId2"/>
          <a:stretch>
            <a:fillRect/>
          </a:stretch>
        </p:blipFill>
        <p:spPr>
          <a:xfrm>
            <a:off x="0" y="0"/>
            <a:ext cx="12192000" cy="6858000"/>
          </a:xfrm>
          <a:prstGeom prst="rect">
            <a:avLst/>
          </a:prstGeom>
        </p:spPr>
      </p:pic>
      <p:sp>
        <p:nvSpPr>
          <p:cNvPr id="9" name="VoteExplanationBg_1">
            <a:extLst>
              <a:ext uri="{FF2B5EF4-FFF2-40B4-BE49-F238E27FC236}">
                <a16:creationId xmlns:a16="http://schemas.microsoft.com/office/drawing/2014/main" id="{77F613A6-0847-4F24-B3EA-9688AE75BB5C}"/>
              </a:ext>
            </a:extLst>
          </p:cNvPr>
          <p:cNvSpPr txBox="1"/>
          <p:nvPr/>
        </p:nvSpPr>
        <p:spPr>
          <a:xfrm>
            <a:off x="0" y="5932966"/>
            <a:ext cx="12192000" cy="925032"/>
          </a:xfrm>
          <a:prstGeom prst="rect">
            <a:avLst/>
          </a:prstGeom>
          <a:solidFill>
            <a:srgbClr val="0092FF"/>
          </a:solidFill>
        </p:spPr>
        <p:txBody>
          <a:bodyPr vert="horz" lIns="88900" tIns="38100" rIns="88900" bIns="38100" rtlCol="0" anchor="t" anchorCtr="0">
            <a:noAutofit/>
          </a:bodyPr>
          <a:lstStyle/>
          <a:p>
            <a:pPr>
              <a:buClr>
                <a:srgbClr val="000000"/>
              </a:buClr>
            </a:pPr>
            <a:endParaRPr lang="nl-NL">
              <a:solidFill>
                <a:srgbClr val="000000"/>
              </a:solidFill>
              <a:latin typeface="Calibri" panose="020F0502020204030204" pitchFamily="34" charset="0"/>
            </a:endParaRPr>
          </a:p>
        </p:txBody>
      </p:sp>
      <p:sp>
        <p:nvSpPr>
          <p:cNvPr id="2" name="st_v_VT_0_2_0_1_-1_0_2_0_[3]">
            <a:extLst>
              <a:ext uri="{FF2B5EF4-FFF2-40B4-BE49-F238E27FC236}">
                <a16:creationId xmlns:a16="http://schemas.microsoft.com/office/drawing/2014/main" id="{6308B0CF-CA18-4D3C-A1CD-EF4570FF1CBE}"/>
              </a:ext>
            </a:extLst>
          </p:cNvPr>
          <p:cNvSpPr>
            <a:spLocks noGrp="1"/>
          </p:cNvSpPr>
          <p:nvPr>
            <p:ph type="title"/>
          </p:nvPr>
        </p:nvSpPr>
        <p:spPr>
          <a:xfrm>
            <a:off x="841248" y="365760"/>
            <a:ext cx="10515600" cy="1325880"/>
          </a:xfrm>
          <a:noFill/>
          <a:extLst>
            <a:ext uri="{909E8E84-426E-40DD-AFC4-6F175D3DCCD1}">
              <a14:hiddenFill xmlns:a14="http://schemas.microsoft.com/office/drawing/2010/main">
                <a:solidFill>
                  <a:srgbClr val="FFFFFF">
                    <a:alpha val="0"/>
                  </a:srgbClr>
                </a:solidFill>
              </a14:hiddenFill>
            </a:ext>
          </a:extLst>
        </p:spPr>
        <p:txBody>
          <a:bodyPr lIns="88900" tIns="38100" rIns="88900" bIns="38100" anchor="ctr" anchorCtr="0">
            <a:noAutofit/>
          </a:bodyPr>
          <a:lstStyle/>
          <a:p>
            <a:pPr>
              <a:buClr>
                <a:srgbClr val="000000"/>
              </a:buClr>
            </a:pPr>
            <a:r>
              <a:rPr lang="nl-NL" sz="2800">
                <a:solidFill>
                  <a:srgbClr val="FFFFFF"/>
                </a:solidFill>
                <a:latin typeface="Calibri Light" panose="020F0302020204030204" pitchFamily="34" charset="0"/>
              </a:rPr>
              <a:t>Een groennorm is noodzakelijk om voldoende en hoogwaardig groen in de stad te houden.</a:t>
            </a:r>
          </a:p>
        </p:txBody>
      </p:sp>
      <p:sp>
        <p:nvSpPr>
          <p:cNvPr id="3" name="VoteChoices">
            <a:extLst>
              <a:ext uri="{FF2B5EF4-FFF2-40B4-BE49-F238E27FC236}">
                <a16:creationId xmlns:a16="http://schemas.microsoft.com/office/drawing/2014/main" id="{518DC1B5-EB47-48A5-9F6E-083DF5F378D8}"/>
              </a:ext>
            </a:extLst>
          </p:cNvPr>
          <p:cNvSpPr>
            <a:spLocks noGrp="1"/>
          </p:cNvSpPr>
          <p:nvPr>
            <p:ph type="body" idx="13"/>
          </p:nvPr>
        </p:nvSpPr>
        <p:spPr>
          <a:xfrm>
            <a:off x="841248" y="1801368"/>
            <a:ext cx="10515600" cy="3931920"/>
          </a:xfrm>
          <a:noFill/>
          <a:extLst>
            <a:ext uri="{909E8E84-426E-40DD-AFC4-6F175D3DCCD1}">
              <a14:hiddenFill xmlns:a14="http://schemas.microsoft.com/office/drawing/2010/main">
                <a:solidFill>
                  <a:srgbClr val="FFFFFF">
                    <a:alpha val="0"/>
                  </a:srgbClr>
                </a:solidFill>
              </a14:hiddenFill>
            </a:ext>
          </a:extLst>
        </p:spPr>
        <p:txBody>
          <a:bodyPr lIns="88900" tIns="38100" rIns="88900" bIns="38100" anchor="t" anchorCtr="0">
            <a:noAutofit/>
          </a:bodyPr>
          <a:lstStyle/>
          <a:p>
            <a:pPr marL="508000" indent="-508000">
              <a:spcBef>
                <a:spcPts val="0"/>
              </a:spcBef>
              <a:buClr>
                <a:srgbClr val="FFFFFF"/>
              </a:buClr>
              <a:buSzPct val="100000"/>
              <a:buAutoNum type="alphaUcPeriod"/>
            </a:pPr>
            <a:r>
              <a:rPr lang="nl-NL" sz="2400">
                <a:solidFill>
                  <a:srgbClr val="FFFFFF"/>
                </a:solidFill>
                <a:latin typeface="Calibri Light" panose="020F0302020204030204" pitchFamily="34" charset="0"/>
              </a:rPr>
              <a:t>eens</a:t>
            </a:r>
          </a:p>
          <a:p>
            <a:pPr marL="508000" indent="-508000">
              <a:spcBef>
                <a:spcPts val="0"/>
              </a:spcBef>
              <a:buClr>
                <a:srgbClr val="FFFFFF"/>
              </a:buClr>
              <a:buSzPct val="100000"/>
              <a:buAutoNum type="alphaUcPeriod"/>
            </a:pPr>
            <a:r>
              <a:rPr lang="nl-NL" sz="2400">
                <a:solidFill>
                  <a:srgbClr val="FFFFFF"/>
                </a:solidFill>
                <a:latin typeface="Calibri Light" panose="020F0302020204030204" pitchFamily="34" charset="0"/>
              </a:rPr>
              <a:t>oneens</a:t>
            </a:r>
          </a:p>
          <a:p>
            <a:pPr marL="508000" indent="-508000">
              <a:spcBef>
                <a:spcPts val="0"/>
              </a:spcBef>
              <a:buClr>
                <a:srgbClr val="FFFFFF"/>
              </a:buClr>
              <a:buSzPct val="100000"/>
              <a:buAutoNum type="alphaUcPeriod"/>
            </a:pPr>
            <a:r>
              <a:rPr lang="nl-NL" sz="2400">
                <a:solidFill>
                  <a:srgbClr val="FFFFFF"/>
                </a:solidFill>
                <a:latin typeface="Calibri Light" panose="020F0302020204030204" pitchFamily="34" charset="0"/>
              </a:rPr>
              <a:t>anders</a:t>
            </a:r>
          </a:p>
          <a:p>
            <a:pPr>
              <a:spcBef>
                <a:spcPts val="0"/>
              </a:spcBef>
              <a:buClr>
                <a:srgbClr val="FFFFFF"/>
              </a:buClr>
              <a:buSzPct val="100000"/>
              <a:buAutoNum type="alphaUcPeriod"/>
            </a:pPr>
            <a:endParaRPr lang="nl-NL" sz="2400">
              <a:solidFill>
                <a:srgbClr val="FFFFFF"/>
              </a:solidFill>
              <a:latin typeface="Calibri Light" panose="020F0302020204030204" pitchFamily="34" charset="0"/>
            </a:endParaRPr>
          </a:p>
        </p:txBody>
      </p:sp>
      <p:sp>
        <p:nvSpPr>
          <p:cNvPr id="4" name="VotesCounter0">
            <a:extLst>
              <a:ext uri="{FF2B5EF4-FFF2-40B4-BE49-F238E27FC236}">
                <a16:creationId xmlns:a16="http://schemas.microsoft.com/office/drawing/2014/main" id="{EB02CAFE-393B-4581-8A10-EFE9D9125FAF}"/>
              </a:ext>
            </a:extLst>
          </p:cNvPr>
          <p:cNvSpPr/>
          <p:nvPr/>
        </p:nvSpPr>
        <p:spPr>
          <a:xfrm>
            <a:off x="8878825" y="5384800"/>
            <a:ext cx="1524000" cy="355600"/>
          </a:xfrm>
          <a:prstGeom prst="roundRect">
            <a:avLst/>
          </a:prstGeom>
          <a:noFill/>
          <a:ln w="19050" cap="rnd" cmpd="sng" algn="ctr">
            <a:noFill/>
            <a:prstDash val="solid"/>
          </a:ln>
          <a:effectLst>
            <a:prstShdw prst="shdw14" dist="35921" dir="2700000">
              <a:scrgbClr r="0" g="0" b="0">
                <a:alpha val="50000"/>
              </a:scrgbClr>
            </a:prstShdw>
          </a:effectLst>
          <a:extLst>
            <a:ext uri="{909E8E84-426E-40DD-AFC4-6F175D3DCCD1}">
              <a14:hiddenFill xmlns:a14="http://schemas.microsoft.com/office/drawing/2010/main">
                <a:solidFill>
                  <a:srgbClr val="F1F1F1"/>
                </a:solidFill>
              </a14:hiddenFill>
            </a:ext>
            <a:ext uri="{91240B29-F687-4F45-9708-019B960494DF}">
              <a14:hiddenLine xmlns:a14="http://schemas.microsoft.com/office/drawing/2010/main" w="19050" cap="rnd"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88900" tIns="38100" rIns="88900" bIns="38100" rtlCol="0" anchor="ctr" anchorCtr="0">
            <a:noAutofit/>
          </a:bodyPr>
          <a:lstStyle/>
          <a:p>
            <a:pPr algn="r">
              <a:spcBef>
                <a:spcPct val="0"/>
              </a:spcBef>
              <a:spcAft>
                <a:spcPct val="0"/>
              </a:spcAft>
              <a:buClr>
                <a:srgbClr val="000000"/>
              </a:buClr>
            </a:pPr>
            <a:r>
              <a:rPr lang="nl-NL" i="1">
                <a:solidFill>
                  <a:srgbClr val="FFFFFF"/>
                </a:solidFill>
                <a:latin typeface="Calibri Light" panose="020F0302020204030204" pitchFamily="34" charset="0"/>
              </a:rPr>
              <a:t>Stemmen: 0</a:t>
            </a:r>
          </a:p>
        </p:txBody>
      </p:sp>
      <p:grpSp>
        <p:nvGrpSpPr>
          <p:cNvPr id="7" name="vss_group_1">
            <a:extLst>
              <a:ext uri="{FF2B5EF4-FFF2-40B4-BE49-F238E27FC236}">
                <a16:creationId xmlns:a16="http://schemas.microsoft.com/office/drawing/2014/main" id="{E3B218D0-F415-4CEF-B0AD-0DC9C593D1C0}"/>
              </a:ext>
            </a:extLst>
          </p:cNvPr>
          <p:cNvGrpSpPr/>
          <p:nvPr/>
        </p:nvGrpSpPr>
        <p:grpSpPr>
          <a:xfrm>
            <a:off x="10693401" y="5384800"/>
            <a:ext cx="1397000" cy="355600"/>
            <a:chOff x="10693400" y="5384800"/>
            <a:chExt cx="1397000" cy="355600"/>
          </a:xfrm>
        </p:grpSpPr>
        <p:sp>
          <p:nvSpPr>
            <p:cNvPr id="5" name="vss_text_0">
              <a:extLst>
                <a:ext uri="{FF2B5EF4-FFF2-40B4-BE49-F238E27FC236}">
                  <a16:creationId xmlns:a16="http://schemas.microsoft.com/office/drawing/2014/main" id="{6E57F572-7CEE-47D3-81A8-BF9D6D20C9DC}"/>
                </a:ext>
              </a:extLst>
            </p:cNvPr>
            <p:cNvSpPr/>
            <p:nvPr/>
          </p:nvSpPr>
          <p:spPr>
            <a:xfrm>
              <a:off x="10693400" y="5384800"/>
              <a:ext cx="1397000" cy="355600"/>
            </a:xfrm>
            <a:prstGeom prst="roundRect">
              <a:avLst/>
            </a:prstGeom>
            <a:noFill/>
            <a:ln w="19050" cap="rnd" cmpd="sng" algn="ctr">
              <a:noFill/>
              <a:prstDash val="solid"/>
            </a:ln>
            <a:effectLst>
              <a:prstShdw prst="shdw14" dist="35921" dir="2700000">
                <a:scrgbClr r="0" g="0" b="0">
                  <a:alpha val="50000"/>
                </a:scrgbClr>
              </a:prstShdw>
            </a:effectLst>
            <a:extLst>
              <a:ext uri="{909E8E84-426E-40DD-AFC4-6F175D3DCCD1}">
                <a14:hiddenFill xmlns:a14="http://schemas.microsoft.com/office/drawing/2010/main">
                  <a:solidFill>
                    <a:srgbClr val="F1F1F1"/>
                  </a:solidFill>
                </a14:hiddenFill>
              </a:ext>
              <a:ext uri="{91240B29-F687-4F45-9708-019B960494DF}">
                <a14:hiddenLine xmlns:a14="http://schemas.microsoft.com/office/drawing/2010/main" w="19050" cap="rnd"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355600" rtlCol="0" anchor="ctr" anchorCtr="0">
              <a:noAutofit/>
            </a:bodyPr>
            <a:lstStyle/>
            <a:p>
              <a:pPr>
                <a:spcBef>
                  <a:spcPct val="0"/>
                </a:spcBef>
                <a:spcAft>
                  <a:spcPct val="0"/>
                </a:spcAft>
              </a:pPr>
              <a:r>
                <a:rPr lang="nl-NL">
                  <a:solidFill>
                    <a:srgbClr val="FFFFFF"/>
                  </a:solidFill>
                  <a:latin typeface="Calibri Light" panose="020F0302020204030204" pitchFamily="34" charset="0"/>
                </a:rPr>
                <a:t>Gesloten</a:t>
              </a:r>
            </a:p>
          </p:txBody>
        </p:sp>
        <p:sp>
          <p:nvSpPr>
            <p:cNvPr id="6" name="vss_light">
              <a:extLst>
                <a:ext uri="{FF2B5EF4-FFF2-40B4-BE49-F238E27FC236}">
                  <a16:creationId xmlns:a16="http://schemas.microsoft.com/office/drawing/2014/main" id="{C56E162A-206D-438A-BF9C-2070D860ED78}"/>
                </a:ext>
              </a:extLst>
            </p:cNvPr>
            <p:cNvSpPr/>
            <p:nvPr/>
          </p:nvSpPr>
          <p:spPr>
            <a:xfrm>
              <a:off x="10769600" y="5461000"/>
              <a:ext cx="203200" cy="203200"/>
            </a:xfrm>
            <a:prstGeom prst="ellipse">
              <a:avLst/>
            </a:prstGeom>
            <a:solidFill>
              <a:srgbClr val="FF0000"/>
            </a:solidFill>
            <a:ln w="19050" cap="rnd" cmpd="sng" algn="ctr">
              <a:noFill/>
              <a:prstDash val="solid"/>
            </a:ln>
            <a:effectLst/>
            <a:extLst>
              <a:ext uri="{91240B29-F687-4F45-9708-019B960494DF}">
                <a14:hiddenLine xmlns:a14="http://schemas.microsoft.com/office/drawing/2010/main" w="19050" cap="rnd"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nchorCtr="1">
              <a:noAutofit/>
            </a:bodyPr>
            <a:lstStyle/>
            <a:p>
              <a:pPr>
                <a:spcBef>
                  <a:spcPct val="0"/>
                </a:spcBef>
                <a:spcAft>
                  <a:spcPct val="0"/>
                </a:spcAft>
              </a:pPr>
              <a:endParaRPr lang="nl-NL">
                <a:solidFill>
                  <a:srgbClr val="FFFFFF"/>
                </a:solidFill>
                <a:latin typeface="Calibri" panose="020F0502020204030204" pitchFamily="34" charset="0"/>
              </a:endParaRPr>
            </a:p>
          </p:txBody>
        </p:sp>
      </p:grpSp>
      <p:sp>
        <p:nvSpPr>
          <p:cNvPr id="8" name="VotesStatusExplanation0">
            <a:extLst>
              <a:ext uri="{FF2B5EF4-FFF2-40B4-BE49-F238E27FC236}">
                <a16:creationId xmlns:a16="http://schemas.microsoft.com/office/drawing/2014/main" id="{73B55F68-1F38-40BD-9A9E-304818988C1C}"/>
              </a:ext>
            </a:extLst>
          </p:cNvPr>
          <p:cNvSpPr txBox="1"/>
          <p:nvPr/>
        </p:nvSpPr>
        <p:spPr>
          <a:xfrm>
            <a:off x="8915400" y="4495800"/>
            <a:ext cx="3048000" cy="635000"/>
          </a:xfrm>
          <a:prstGeom prst="rect">
            <a:avLst/>
          </a:prstGeom>
          <a:solidFill>
            <a:srgbClr val="FFFFFF">
              <a:alpha val="90000"/>
            </a:srgbClr>
          </a:solidFill>
          <a:ln w="0" cmpd="sng">
            <a:solidFill>
              <a:srgbClr val="0082C8"/>
            </a:solidFill>
            <a:prstDash val="solid"/>
          </a:ln>
        </p:spPr>
        <p:txBody>
          <a:bodyPr vert="horz" wrap="square" lIns="203200" rIns="203200" rtlCol="0" anchor="ctr" anchorCtr="1">
            <a:noAutofit/>
          </a:bodyPr>
          <a:lstStyle/>
          <a:p>
            <a:pPr algn="ctr">
              <a:spcBef>
                <a:spcPct val="0"/>
              </a:spcBef>
              <a:spcAft>
                <a:spcPct val="0"/>
              </a:spcAft>
            </a:pPr>
            <a:r>
              <a:rPr lang="nl-NL" sz="1400" i="1">
                <a:solidFill>
                  <a:srgbClr val="000001"/>
                </a:solidFill>
                <a:latin typeface="Arial" panose="020B0604020202020204" pitchFamily="34" charset="0"/>
              </a:rPr>
              <a:t>De vraag gaat open zodra u een sessie en diavoorstelling start.</a:t>
            </a:r>
          </a:p>
        </p:txBody>
      </p:sp>
      <p:graphicFrame>
        <p:nvGraphicFramePr>
          <p:cNvPr id="14" name="ExplanationsTable_0_0_1">
            <a:extLst>
              <a:ext uri="{FF2B5EF4-FFF2-40B4-BE49-F238E27FC236}">
                <a16:creationId xmlns:a16="http://schemas.microsoft.com/office/drawing/2014/main" id="{8DCF6C86-C9E0-4284-895C-AFC54741CC8F}"/>
              </a:ext>
            </a:extLst>
          </p:cNvPr>
          <p:cNvGraphicFramePr>
            <a:graphicFrameLocks noGrp="1"/>
          </p:cNvGraphicFramePr>
          <p:nvPr>
            <p:extLst>
              <p:ext uri="{D42A27DB-BD31-4B8C-83A1-F6EECF244321}">
                <p14:modId xmlns:p14="http://schemas.microsoft.com/office/powerpoint/2010/main" val="3643152308"/>
              </p:ext>
            </p:extLst>
          </p:nvPr>
        </p:nvGraphicFramePr>
        <p:xfrm>
          <a:off x="188975" y="6041221"/>
          <a:ext cx="11814048" cy="731062"/>
        </p:xfrm>
        <a:graphic>
          <a:graphicData uri="http://schemas.openxmlformats.org/drawingml/2006/table">
            <a:tbl>
              <a:tblPr bandRow="1">
                <a:tableStyleId>{2D5ABB26-0587-4C30-8999-92F81FD0307C}</a:tableStyleId>
              </a:tblPr>
              <a:tblGrid>
                <a:gridCol w="984504">
                  <a:extLst>
                    <a:ext uri="{9D8B030D-6E8A-4147-A177-3AD203B41FA5}">
                      <a16:colId xmlns:a16="http://schemas.microsoft.com/office/drawing/2014/main" val="3688451200"/>
                    </a:ext>
                  </a:extLst>
                </a:gridCol>
                <a:gridCol w="10829544">
                  <a:extLst>
                    <a:ext uri="{9D8B030D-6E8A-4147-A177-3AD203B41FA5}">
                      <a16:colId xmlns:a16="http://schemas.microsoft.com/office/drawing/2014/main" val="2063339088"/>
                    </a:ext>
                  </a:extLst>
                </a:gridCol>
              </a:tblGrid>
              <a:tr h="365531">
                <a:tc>
                  <a:txBody>
                    <a:bodyPr/>
                    <a:lstStyle/>
                    <a:p>
                      <a:pPr algn="l">
                        <a:lnSpc>
                          <a:spcPct val="100000"/>
                        </a:lnSpc>
                        <a:spcBef>
                          <a:spcPct val="0"/>
                        </a:spcBef>
                        <a:spcAft>
                          <a:spcPct val="0"/>
                        </a:spcAft>
                      </a:pPr>
                      <a:r>
                        <a:rPr lang="nl-NL" sz="1600" b="1" i="0" u="none" baseline="0">
                          <a:solidFill>
                            <a:srgbClr val="FFFFFF"/>
                          </a:solidFill>
                          <a:latin typeface="Calibri Light" panose="020F0302020204030204" pitchFamily="34" charset="0"/>
                        </a:rPr>
                        <a:t>Internet</a:t>
                      </a:r>
                    </a:p>
                  </a:txBody>
                  <a:tcPr marL="0" marR="0" marT="0" marB="0" anchor="ctr"/>
                </a:tc>
                <a:tc>
                  <a:txBody>
                    <a:bodyPr/>
                    <a:lstStyle/>
                    <a:p>
                      <a:pPr algn="l">
                        <a:lnSpc>
                          <a:spcPct val="100000"/>
                        </a:lnSpc>
                        <a:spcBef>
                          <a:spcPct val="0"/>
                        </a:spcBef>
                        <a:spcAft>
                          <a:spcPct val="0"/>
                        </a:spcAft>
                      </a:pPr>
                      <a:r>
                        <a:rPr lang="nl-NL" sz="1600" b="0" i="0" u="none" baseline="0">
                          <a:solidFill>
                            <a:srgbClr val="FFFFFF"/>
                          </a:solidFill>
                          <a:latin typeface="Calibri Light" panose="020F0302020204030204" pitchFamily="34" charset="0"/>
                        </a:rPr>
                        <a:t>Dit tekstvak wordt gebruikt om de verschillende stemmethodes uit te leggen.</a:t>
                      </a:r>
                    </a:p>
                  </a:txBody>
                  <a:tcPr marL="0" marR="0" marT="0" marB="0" anchor="ctr"/>
                </a:tc>
                <a:extLst>
                  <a:ext uri="{0D108BD9-81ED-4DB2-BD59-A6C34878D82A}">
                    <a16:rowId xmlns:a16="http://schemas.microsoft.com/office/drawing/2014/main" val="743665920"/>
                  </a:ext>
                </a:extLst>
              </a:tr>
              <a:tr h="365531">
                <a:tc>
                  <a:txBody>
                    <a:bodyPr/>
                    <a:lstStyle/>
                    <a:p>
                      <a:pPr algn="l">
                        <a:lnSpc>
                          <a:spcPct val="100000"/>
                        </a:lnSpc>
                        <a:spcBef>
                          <a:spcPct val="0"/>
                        </a:spcBef>
                        <a:spcAft>
                          <a:spcPct val="0"/>
                        </a:spcAft>
                      </a:pPr>
                      <a:r>
                        <a:rPr lang="nl-NL" sz="1600" b="1" i="0" u="none" baseline="0">
                          <a:solidFill>
                            <a:srgbClr val="FFFFFF"/>
                          </a:solidFill>
                          <a:latin typeface="Calibri Light" panose="020F0302020204030204" pitchFamily="34" charset="0"/>
                        </a:rPr>
                        <a:t>SMS</a:t>
                      </a:r>
                    </a:p>
                  </a:txBody>
                  <a:tcPr marL="0" marR="0" marT="0" marB="0" anchor="ctr"/>
                </a:tc>
                <a:tc>
                  <a:txBody>
                    <a:bodyPr/>
                    <a:lstStyle/>
                    <a:p>
                      <a:pPr algn="l">
                        <a:lnSpc>
                          <a:spcPct val="100000"/>
                        </a:lnSpc>
                        <a:spcBef>
                          <a:spcPct val="0"/>
                        </a:spcBef>
                        <a:spcAft>
                          <a:spcPct val="0"/>
                        </a:spcAft>
                      </a:pPr>
                      <a:r>
                        <a:rPr lang="nl-NL" sz="1600" b="0" i="0" u="none" baseline="0">
                          <a:solidFill>
                            <a:srgbClr val="FFFFFF"/>
                          </a:solidFill>
                          <a:latin typeface="Calibri Light" panose="020F0302020204030204" pitchFamily="34" charset="0"/>
                        </a:rPr>
                        <a:t>De juiste uitleg wordt hier ingevuld nadat u een sessie heeft gestart.</a:t>
                      </a:r>
                    </a:p>
                  </a:txBody>
                  <a:tcPr marL="0" marR="0" marT="0" marB="0" anchor="ctr"/>
                </a:tc>
                <a:extLst>
                  <a:ext uri="{0D108BD9-81ED-4DB2-BD59-A6C34878D82A}">
                    <a16:rowId xmlns:a16="http://schemas.microsoft.com/office/drawing/2014/main" val="733581557"/>
                  </a:ext>
                </a:extLst>
              </a:tr>
            </a:tbl>
          </a:graphicData>
        </a:graphic>
      </p:graphicFrame>
      <p:pic>
        <p:nvPicPr>
          <p:cNvPr id="17" name="Logo">
            <a:extLst>
              <a:ext uri="{FF2B5EF4-FFF2-40B4-BE49-F238E27FC236}">
                <a16:creationId xmlns:a16="http://schemas.microsoft.com/office/drawing/2014/main" id="{D22195E2-17FE-43A3-84CE-223695663FF7}"/>
              </a:ext>
            </a:extLst>
          </p:cNvPr>
          <p:cNvPicPr>
            <a:picLocks/>
          </p:cNvPicPr>
          <p:nvPr/>
        </p:nvPicPr>
        <p:blipFill>
          <a:blip r:embed="rId3"/>
          <a:stretch>
            <a:fillRect/>
          </a:stretch>
        </p:blipFill>
        <p:spPr>
          <a:xfrm>
            <a:off x="10617199" y="6362700"/>
            <a:ext cx="1362265" cy="304843"/>
          </a:xfrm>
          <a:prstGeom prst="rect">
            <a:avLst/>
          </a:prstGeom>
        </p:spPr>
      </p:pic>
      <p:sp>
        <p:nvSpPr>
          <p:cNvPr id="20" name="VoteExplanationOverlay">
            <a:extLst>
              <a:ext uri="{FF2B5EF4-FFF2-40B4-BE49-F238E27FC236}">
                <a16:creationId xmlns:a16="http://schemas.microsoft.com/office/drawing/2014/main" id="{073C96D1-8787-4726-AB44-EB1AAE1F321E}"/>
              </a:ext>
            </a:extLst>
          </p:cNvPr>
          <p:cNvSpPr txBox="1"/>
          <p:nvPr/>
        </p:nvSpPr>
        <p:spPr>
          <a:xfrm>
            <a:off x="188975" y="6040040"/>
            <a:ext cx="11814048" cy="733425"/>
          </a:xfrm>
          <a:prstGeom prst="rect">
            <a:avLst/>
          </a:prstGeom>
          <a:solidFill>
            <a:srgbClr val="FFFFFF">
              <a:alpha val="90000"/>
            </a:srgbClr>
          </a:solidFill>
          <a:ln w="0" cmpd="sng">
            <a:solidFill>
              <a:srgbClr val="0082C8"/>
            </a:solidFill>
            <a:prstDash val="solid"/>
          </a:ln>
        </p:spPr>
        <p:txBody>
          <a:bodyPr vert="horz" wrap="square" lIns="406400" rIns="406400" rtlCol="0" anchor="ctr" anchorCtr="1">
            <a:noAutofit/>
          </a:bodyPr>
          <a:lstStyle/>
          <a:p>
            <a:pPr algn="ctr">
              <a:spcBef>
                <a:spcPct val="0"/>
              </a:spcBef>
              <a:spcAft>
                <a:spcPct val="0"/>
              </a:spcAft>
            </a:pPr>
            <a:r>
              <a:rPr lang="nl-NL" i="1">
                <a:solidFill>
                  <a:srgbClr val="000001"/>
                </a:solidFill>
                <a:latin typeface="Arial" panose="020B0604020202020204" pitchFamily="34" charset="0"/>
              </a:rPr>
              <a:t>Deze presentatie is geladen zonder de Sendsteps Add-In.</a:t>
            </a:r>
          </a:p>
          <a:p>
            <a:pPr algn="ctr">
              <a:spcBef>
                <a:spcPct val="0"/>
              </a:spcBef>
              <a:spcAft>
                <a:spcPct val="0"/>
              </a:spcAft>
            </a:pPr>
            <a:r>
              <a:rPr lang="nl-NL" i="1">
                <a:solidFill>
                  <a:srgbClr val="000001"/>
                </a:solidFill>
                <a:latin typeface="Arial" panose="020B0604020202020204" pitchFamily="34" charset="0"/>
              </a:rPr>
              <a:t>Add-In gratis downloaden? Ga naar https://dashboard.sendsteps.com/info</a:t>
            </a:r>
          </a:p>
        </p:txBody>
      </p:sp>
    </p:spTree>
    <p:extLst>
      <p:ext uri="{BB962C8B-B14F-4D97-AF65-F5344CB8AC3E}">
        <p14:creationId xmlns:p14="http://schemas.microsoft.com/office/powerpoint/2010/main" val="274609251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name="st_v_RS_0_2_0_0_1_1_-1_0_[1]">
    <p:spTree>
      <p:nvGrpSpPr>
        <p:cNvPr id="1" name=""/>
        <p:cNvGrpSpPr/>
        <p:nvPr/>
      </p:nvGrpSpPr>
      <p:grpSpPr>
        <a:xfrm>
          <a:off x="0" y="0"/>
          <a:ext cx="0" cy="0"/>
          <a:chOff x="0" y="0"/>
          <a:chExt cx="0" cy="0"/>
        </a:xfrm>
      </p:grpSpPr>
      <p:pic>
        <p:nvPicPr>
          <p:cNvPr id="37" name="LAYOUT_BG_IMAGE_2">
            <a:extLst>
              <a:ext uri="{FF2B5EF4-FFF2-40B4-BE49-F238E27FC236}">
                <a16:creationId xmlns:a16="http://schemas.microsoft.com/office/drawing/2014/main" id="{BF389940-6DBC-43A8-B981-A051D1905B54}"/>
              </a:ext>
            </a:extLst>
          </p:cNvPr>
          <p:cNvPicPr>
            <a:picLocks noChangeAspect="1"/>
          </p:cNvPicPr>
          <p:nvPr/>
        </p:nvPicPr>
        <p:blipFill>
          <a:blip r:embed="rId2"/>
          <a:stretch>
            <a:fillRect/>
          </a:stretch>
        </p:blipFill>
        <p:spPr>
          <a:xfrm>
            <a:off x="0" y="0"/>
            <a:ext cx="12192000" cy="6858000"/>
          </a:xfrm>
          <a:prstGeom prst="rect">
            <a:avLst/>
          </a:prstGeom>
        </p:spPr>
      </p:pic>
      <p:sp>
        <p:nvSpPr>
          <p:cNvPr id="2" name="st_v_RT_0_2_0_0_1_1_-1_0_[1]">
            <a:extLst>
              <a:ext uri="{FF2B5EF4-FFF2-40B4-BE49-F238E27FC236}">
                <a16:creationId xmlns:a16="http://schemas.microsoft.com/office/drawing/2014/main" id="{94A95CCD-C23D-4617-8C86-348A9F50A3C5}"/>
              </a:ext>
            </a:extLst>
          </p:cNvPr>
          <p:cNvSpPr>
            <a:spLocks noGrp="1"/>
          </p:cNvSpPr>
          <p:nvPr>
            <p:ph type="title"/>
          </p:nvPr>
        </p:nvSpPr>
        <p:spPr>
          <a:xfrm>
            <a:off x="841248" y="365760"/>
            <a:ext cx="10515600" cy="1325880"/>
          </a:xfrm>
          <a:noFill/>
          <a:extLst>
            <a:ext uri="{909E8E84-426E-40DD-AFC4-6F175D3DCCD1}">
              <a14:hiddenFill xmlns:a14="http://schemas.microsoft.com/office/drawing/2010/main">
                <a:solidFill>
                  <a:srgbClr val="FFFFFF">
                    <a:alpha val="0"/>
                  </a:srgbClr>
                </a:solidFill>
              </a14:hiddenFill>
            </a:ext>
          </a:extLst>
        </p:spPr>
        <p:txBody>
          <a:bodyPr lIns="88900" tIns="38100" rIns="88900" bIns="38100" anchor="ctr" anchorCtr="0">
            <a:noAutofit/>
          </a:bodyPr>
          <a:lstStyle/>
          <a:p>
            <a:pPr>
              <a:buClr>
                <a:srgbClr val="000000"/>
              </a:buClr>
            </a:pPr>
            <a:r>
              <a:rPr lang="nl-NL" sz="2800">
                <a:solidFill>
                  <a:srgbClr val="FFFFFF"/>
                </a:solidFill>
                <a:latin typeface="Calibri Light" panose="020F0302020204030204" pitchFamily="34" charset="0"/>
              </a:rPr>
              <a:t>Een groennorm is noodzakelijk om voldoende en hoogwaardig groen in de stad te houden.</a:t>
            </a:r>
          </a:p>
        </p:txBody>
      </p:sp>
      <p:grpSp>
        <p:nvGrpSpPr>
          <p:cNvPr id="30" name="vss_group_1">
            <a:extLst>
              <a:ext uri="{FF2B5EF4-FFF2-40B4-BE49-F238E27FC236}">
                <a16:creationId xmlns:a16="http://schemas.microsoft.com/office/drawing/2014/main" id="{1EE9D508-D06F-47FD-8B51-433EAF809B82}"/>
              </a:ext>
            </a:extLst>
          </p:cNvPr>
          <p:cNvGrpSpPr/>
          <p:nvPr/>
        </p:nvGrpSpPr>
        <p:grpSpPr>
          <a:xfrm>
            <a:off x="10693401" y="5384800"/>
            <a:ext cx="1397000" cy="355600"/>
            <a:chOff x="10693400" y="5384800"/>
            <a:chExt cx="1397000" cy="355600"/>
          </a:xfrm>
        </p:grpSpPr>
        <p:sp>
          <p:nvSpPr>
            <p:cNvPr id="28" name="vss_text_0">
              <a:extLst>
                <a:ext uri="{FF2B5EF4-FFF2-40B4-BE49-F238E27FC236}">
                  <a16:creationId xmlns:a16="http://schemas.microsoft.com/office/drawing/2014/main" id="{1952193F-7131-4F15-B204-07788389E25D}"/>
                </a:ext>
              </a:extLst>
            </p:cNvPr>
            <p:cNvSpPr/>
            <p:nvPr/>
          </p:nvSpPr>
          <p:spPr>
            <a:xfrm>
              <a:off x="10693400" y="5384800"/>
              <a:ext cx="1397000" cy="355600"/>
            </a:xfrm>
            <a:prstGeom prst="roundRect">
              <a:avLst/>
            </a:prstGeom>
            <a:noFill/>
            <a:ln w="19050" cap="rnd" cmpd="sng" algn="ctr">
              <a:noFill/>
              <a:prstDash val="solid"/>
            </a:ln>
            <a:effectLst>
              <a:prstShdw prst="shdw14" dist="35921" dir="2700000">
                <a:scrgbClr r="0" g="0" b="0">
                  <a:alpha val="50000"/>
                </a:scrgbClr>
              </a:prstShdw>
            </a:effectLst>
            <a:extLst>
              <a:ext uri="{909E8E84-426E-40DD-AFC4-6F175D3DCCD1}">
                <a14:hiddenFill xmlns:a14="http://schemas.microsoft.com/office/drawing/2010/main">
                  <a:solidFill>
                    <a:srgbClr val="F1F1F1"/>
                  </a:solidFill>
                </a14:hiddenFill>
              </a:ext>
              <a:ext uri="{91240B29-F687-4F45-9708-019B960494DF}">
                <a14:hiddenLine xmlns:a14="http://schemas.microsoft.com/office/drawing/2010/main" w="19050" cap="rnd"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355600" rtlCol="0" anchor="ctr" anchorCtr="0">
              <a:noAutofit/>
            </a:bodyPr>
            <a:lstStyle/>
            <a:p>
              <a:pPr>
                <a:spcBef>
                  <a:spcPct val="0"/>
                </a:spcBef>
                <a:spcAft>
                  <a:spcPct val="0"/>
                </a:spcAft>
              </a:pPr>
              <a:r>
                <a:rPr lang="nl-NL">
                  <a:solidFill>
                    <a:srgbClr val="FFFFFF"/>
                  </a:solidFill>
                  <a:latin typeface="Calibri Light" panose="020F0302020204030204" pitchFamily="34" charset="0"/>
                </a:rPr>
                <a:t>Gesloten</a:t>
              </a:r>
            </a:p>
          </p:txBody>
        </p:sp>
        <p:sp>
          <p:nvSpPr>
            <p:cNvPr id="29" name="vss_light">
              <a:extLst>
                <a:ext uri="{FF2B5EF4-FFF2-40B4-BE49-F238E27FC236}">
                  <a16:creationId xmlns:a16="http://schemas.microsoft.com/office/drawing/2014/main" id="{FC202483-834F-46E4-BD0E-63B6C3A69DB1}"/>
                </a:ext>
              </a:extLst>
            </p:cNvPr>
            <p:cNvSpPr/>
            <p:nvPr/>
          </p:nvSpPr>
          <p:spPr>
            <a:xfrm>
              <a:off x="10769600" y="5461000"/>
              <a:ext cx="203200" cy="203200"/>
            </a:xfrm>
            <a:prstGeom prst="ellipse">
              <a:avLst/>
            </a:prstGeom>
            <a:solidFill>
              <a:srgbClr val="FF0000"/>
            </a:solidFill>
            <a:ln w="19050" cap="rnd" cmpd="sng" algn="ctr">
              <a:noFill/>
              <a:prstDash val="solid"/>
            </a:ln>
            <a:effectLst/>
            <a:extLst>
              <a:ext uri="{91240B29-F687-4F45-9708-019B960494DF}">
                <a14:hiddenLine xmlns:a14="http://schemas.microsoft.com/office/drawing/2010/main" w="19050" cap="rnd"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nchorCtr="1">
              <a:noAutofit/>
            </a:bodyPr>
            <a:lstStyle/>
            <a:p>
              <a:pPr>
                <a:spcBef>
                  <a:spcPct val="0"/>
                </a:spcBef>
                <a:spcAft>
                  <a:spcPct val="0"/>
                </a:spcAft>
              </a:pPr>
              <a:endParaRPr lang="nl-NL">
                <a:solidFill>
                  <a:srgbClr val="FFFFFF"/>
                </a:solidFill>
                <a:latin typeface="Calibri" panose="020F0502020204030204" pitchFamily="34" charset="0"/>
              </a:endParaRPr>
            </a:p>
          </p:txBody>
        </p:sp>
      </p:grpSp>
      <p:sp>
        <p:nvSpPr>
          <p:cNvPr id="32" name="Tekstvak 31">
            <a:extLst>
              <a:ext uri="{FF2B5EF4-FFF2-40B4-BE49-F238E27FC236}">
                <a16:creationId xmlns:a16="http://schemas.microsoft.com/office/drawing/2014/main" id="{05D9D83B-8D9D-48E6-8383-F5F5A9E59A50}"/>
              </a:ext>
            </a:extLst>
          </p:cNvPr>
          <p:cNvSpPr txBox="1"/>
          <p:nvPr/>
        </p:nvSpPr>
        <p:spPr>
          <a:xfrm>
            <a:off x="0" y="0"/>
            <a:ext cx="0" cy="0"/>
          </a:xfrm>
          <a:prstGeom prst="rect">
            <a:avLst/>
          </a:prstGeom>
          <a:noFill/>
        </p:spPr>
        <p:txBody>
          <a:bodyPr vert="horz" rtlCol="0">
            <a:spAutoFit/>
          </a:bodyPr>
          <a:lstStyle/>
          <a:p>
            <a:endParaRPr lang="nl-NL"/>
          </a:p>
        </p:txBody>
      </p:sp>
      <p:pic>
        <p:nvPicPr>
          <p:cNvPr id="35" name="Logo">
            <a:extLst>
              <a:ext uri="{FF2B5EF4-FFF2-40B4-BE49-F238E27FC236}">
                <a16:creationId xmlns:a16="http://schemas.microsoft.com/office/drawing/2014/main" id="{F31E2658-4E54-4156-BFFD-447F4FE81517}"/>
              </a:ext>
            </a:extLst>
          </p:cNvPr>
          <p:cNvPicPr>
            <a:picLocks/>
          </p:cNvPicPr>
          <p:nvPr/>
        </p:nvPicPr>
        <p:blipFill>
          <a:blip r:embed="rId3"/>
          <a:stretch>
            <a:fillRect/>
          </a:stretch>
        </p:blipFill>
        <p:spPr>
          <a:xfrm>
            <a:off x="10617199" y="6362700"/>
            <a:ext cx="1362265" cy="304843"/>
          </a:xfrm>
          <a:prstGeom prst="rect">
            <a:avLst/>
          </a:prstGeom>
        </p:spPr>
      </p:pic>
      <p:grpSp>
        <p:nvGrpSpPr>
          <p:cNvPr id="58" name="rg_group_1">
            <a:extLst>
              <a:ext uri="{FF2B5EF4-FFF2-40B4-BE49-F238E27FC236}">
                <a16:creationId xmlns:a16="http://schemas.microsoft.com/office/drawing/2014/main" id="{157FCB05-215F-43A8-8574-33631F9A8CCA}"/>
              </a:ext>
            </a:extLst>
          </p:cNvPr>
          <p:cNvGrpSpPr/>
          <p:nvPr/>
        </p:nvGrpSpPr>
        <p:grpSpPr>
          <a:xfrm>
            <a:off x="841247" y="1801368"/>
            <a:ext cx="10972800" cy="3657601"/>
            <a:chOff x="841247" y="1801368"/>
            <a:chExt cx="10972800" cy="3657601"/>
          </a:xfrm>
        </p:grpSpPr>
        <p:sp>
          <p:nvSpPr>
            <p:cNvPr id="40" name="rg_background_0">
              <a:extLst>
                <a:ext uri="{FF2B5EF4-FFF2-40B4-BE49-F238E27FC236}">
                  <a16:creationId xmlns:a16="http://schemas.microsoft.com/office/drawing/2014/main" id="{E904AA5A-AF34-4274-9B91-D1932FDC1F30}"/>
                </a:ext>
              </a:extLst>
            </p:cNvPr>
            <p:cNvSpPr txBox="1"/>
            <p:nvPr/>
          </p:nvSpPr>
          <p:spPr>
            <a:xfrm>
              <a:off x="841247" y="1801368"/>
              <a:ext cx="10972800" cy="3657601"/>
            </a:xfrm>
            <a:prstGeom prst="rect">
              <a:avLst/>
            </a:prstGeom>
            <a:noFill/>
          </p:spPr>
          <p:txBody>
            <a:bodyPr vert="horz" rtlCol="0">
              <a:spAutoFit/>
            </a:bodyPr>
            <a:lstStyle/>
            <a:p>
              <a:endParaRPr lang="nl-NL"/>
            </a:p>
          </p:txBody>
        </p:sp>
        <p:sp>
          <p:nvSpPr>
            <p:cNvPr id="41" name="rg_axis_0" hidden="1">
              <a:extLst>
                <a:ext uri="{FF2B5EF4-FFF2-40B4-BE49-F238E27FC236}">
                  <a16:creationId xmlns:a16="http://schemas.microsoft.com/office/drawing/2014/main" id="{AB1B45C6-58CF-4DA3-B4D6-EB4707CFDEB6}"/>
                </a:ext>
              </a:extLst>
            </p:cNvPr>
            <p:cNvSpPr txBox="1"/>
            <p:nvPr/>
          </p:nvSpPr>
          <p:spPr>
            <a:xfrm>
              <a:off x="3889247" y="1839468"/>
              <a:ext cx="12700" cy="3581401"/>
            </a:xfrm>
            <a:prstGeom prst="rect">
              <a:avLst/>
            </a:prstGeom>
            <a:solidFill>
              <a:srgbClr val="000001"/>
            </a:solidFill>
          </p:spPr>
          <p:txBody>
            <a:bodyPr vert="horz" rtlCol="0" anchor="t" anchorCtr="0">
              <a:noAutofit/>
            </a:bodyPr>
            <a:lstStyle/>
            <a:p>
              <a:endParaRPr lang="nl-NL"/>
            </a:p>
          </p:txBody>
        </p:sp>
        <p:sp>
          <p:nvSpPr>
            <p:cNvPr id="42" name="rg_axisTick_0" hidden="1">
              <a:extLst>
                <a:ext uri="{FF2B5EF4-FFF2-40B4-BE49-F238E27FC236}">
                  <a16:creationId xmlns:a16="http://schemas.microsoft.com/office/drawing/2014/main" id="{F7EADC9C-9698-41A1-86C0-DF24D3EEA12D}"/>
                </a:ext>
              </a:extLst>
            </p:cNvPr>
            <p:cNvSpPr txBox="1"/>
            <p:nvPr/>
          </p:nvSpPr>
          <p:spPr>
            <a:xfrm>
              <a:off x="3825747" y="1839468"/>
              <a:ext cx="63500" cy="12700"/>
            </a:xfrm>
            <a:prstGeom prst="rect">
              <a:avLst/>
            </a:prstGeom>
            <a:solidFill>
              <a:srgbClr val="000001"/>
            </a:solidFill>
          </p:spPr>
          <p:txBody>
            <a:bodyPr vert="horz" rtlCol="0" anchor="t" anchorCtr="0">
              <a:noAutofit/>
            </a:bodyPr>
            <a:lstStyle/>
            <a:p>
              <a:endParaRPr lang="nl-NL"/>
            </a:p>
          </p:txBody>
        </p:sp>
        <p:sp>
          <p:nvSpPr>
            <p:cNvPr id="43" name="rg_axisTick_1" hidden="1">
              <a:extLst>
                <a:ext uri="{FF2B5EF4-FFF2-40B4-BE49-F238E27FC236}">
                  <a16:creationId xmlns:a16="http://schemas.microsoft.com/office/drawing/2014/main" id="{7C53ED08-ADCF-448E-B034-BEA34D9FB74F}"/>
                </a:ext>
              </a:extLst>
            </p:cNvPr>
            <p:cNvSpPr txBox="1"/>
            <p:nvPr/>
          </p:nvSpPr>
          <p:spPr>
            <a:xfrm>
              <a:off x="3825747" y="3033268"/>
              <a:ext cx="63500" cy="12700"/>
            </a:xfrm>
            <a:prstGeom prst="rect">
              <a:avLst/>
            </a:prstGeom>
            <a:solidFill>
              <a:srgbClr val="000001"/>
            </a:solidFill>
          </p:spPr>
          <p:txBody>
            <a:bodyPr vert="horz" rtlCol="0" anchor="t" anchorCtr="0">
              <a:noAutofit/>
            </a:bodyPr>
            <a:lstStyle/>
            <a:p>
              <a:endParaRPr lang="nl-NL"/>
            </a:p>
          </p:txBody>
        </p:sp>
        <p:sp>
          <p:nvSpPr>
            <p:cNvPr id="44" name="rg_axisTick_2" hidden="1">
              <a:extLst>
                <a:ext uri="{FF2B5EF4-FFF2-40B4-BE49-F238E27FC236}">
                  <a16:creationId xmlns:a16="http://schemas.microsoft.com/office/drawing/2014/main" id="{1888A0E4-281B-4839-814D-F23457FC0288}"/>
                </a:ext>
              </a:extLst>
            </p:cNvPr>
            <p:cNvSpPr txBox="1"/>
            <p:nvPr/>
          </p:nvSpPr>
          <p:spPr>
            <a:xfrm>
              <a:off x="3825747" y="4227069"/>
              <a:ext cx="63500" cy="12700"/>
            </a:xfrm>
            <a:prstGeom prst="rect">
              <a:avLst/>
            </a:prstGeom>
            <a:solidFill>
              <a:srgbClr val="000001"/>
            </a:solidFill>
          </p:spPr>
          <p:txBody>
            <a:bodyPr vert="horz" rtlCol="0" anchor="t" anchorCtr="0">
              <a:noAutofit/>
            </a:bodyPr>
            <a:lstStyle/>
            <a:p>
              <a:endParaRPr lang="nl-NL"/>
            </a:p>
          </p:txBody>
        </p:sp>
        <p:sp>
          <p:nvSpPr>
            <p:cNvPr id="45" name="rg_axisTick_3" hidden="1">
              <a:extLst>
                <a:ext uri="{FF2B5EF4-FFF2-40B4-BE49-F238E27FC236}">
                  <a16:creationId xmlns:a16="http://schemas.microsoft.com/office/drawing/2014/main" id="{FE723EEB-8C8B-4DE7-AD59-6B2DD3E7E38E}"/>
                </a:ext>
              </a:extLst>
            </p:cNvPr>
            <p:cNvSpPr txBox="1"/>
            <p:nvPr/>
          </p:nvSpPr>
          <p:spPr>
            <a:xfrm>
              <a:off x="3825747" y="5408169"/>
              <a:ext cx="63500" cy="12700"/>
            </a:xfrm>
            <a:prstGeom prst="rect">
              <a:avLst/>
            </a:prstGeom>
            <a:solidFill>
              <a:srgbClr val="000001"/>
            </a:solidFill>
          </p:spPr>
          <p:txBody>
            <a:bodyPr vert="horz" rtlCol="0" anchor="t" anchorCtr="0">
              <a:noAutofit/>
            </a:bodyPr>
            <a:lstStyle/>
            <a:p>
              <a:endParaRPr lang="nl-NL"/>
            </a:p>
          </p:txBody>
        </p:sp>
        <p:sp>
          <p:nvSpPr>
            <p:cNvPr id="46" name="rg_axisBullet_0_0">
              <a:extLst>
                <a:ext uri="{FF2B5EF4-FFF2-40B4-BE49-F238E27FC236}">
                  <a16:creationId xmlns:a16="http://schemas.microsoft.com/office/drawing/2014/main" id="{19FDED02-6CE3-47DE-8A9D-8E414C7E38E1}"/>
                </a:ext>
              </a:extLst>
            </p:cNvPr>
            <p:cNvSpPr txBox="1"/>
            <p:nvPr/>
          </p:nvSpPr>
          <p:spPr>
            <a:xfrm>
              <a:off x="917447" y="1877568"/>
              <a:ext cx="381000" cy="1117600"/>
            </a:xfrm>
            <a:prstGeom prst="rect">
              <a:avLst/>
            </a:prstGeom>
            <a:noFill/>
            <a:extLst>
              <a:ext uri="{909E8E84-426E-40DD-AFC4-6F175D3DCCD1}">
                <a14:hiddenFill xmlns:a14="http://schemas.microsoft.com/office/drawing/2010/main">
                  <a:solidFill>
                    <a:srgbClr val="000000"/>
                  </a:solidFill>
                </a14:hiddenFill>
              </a:ext>
            </a:extLst>
          </p:spPr>
          <p:txBody>
            <a:bodyPr vert="horz" lIns="0" tIns="0" rIns="0" bIns="0" rtlCol="0" anchor="ctr" anchorCtr="0">
              <a:noAutofit/>
            </a:bodyPr>
            <a:lstStyle/>
            <a:p>
              <a:r>
                <a:rPr lang="nl-NL" sz="2400">
                  <a:solidFill>
                    <a:srgbClr val="FFFFFF"/>
                  </a:solidFill>
                  <a:latin typeface="Calibri Light" panose="020F0302020204030204" pitchFamily="34" charset="0"/>
                </a:rPr>
                <a:t>A.</a:t>
              </a:r>
            </a:p>
          </p:txBody>
        </p:sp>
        <p:sp>
          <p:nvSpPr>
            <p:cNvPr id="47" name="rg_axisBullet_1_0">
              <a:extLst>
                <a:ext uri="{FF2B5EF4-FFF2-40B4-BE49-F238E27FC236}">
                  <a16:creationId xmlns:a16="http://schemas.microsoft.com/office/drawing/2014/main" id="{0B89F498-2883-4801-80ED-B063052D8351}"/>
                </a:ext>
              </a:extLst>
            </p:cNvPr>
            <p:cNvSpPr txBox="1"/>
            <p:nvPr/>
          </p:nvSpPr>
          <p:spPr>
            <a:xfrm>
              <a:off x="917447" y="3071368"/>
              <a:ext cx="381000" cy="1117600"/>
            </a:xfrm>
            <a:prstGeom prst="rect">
              <a:avLst/>
            </a:prstGeom>
            <a:noFill/>
            <a:extLst>
              <a:ext uri="{909E8E84-426E-40DD-AFC4-6F175D3DCCD1}">
                <a14:hiddenFill xmlns:a14="http://schemas.microsoft.com/office/drawing/2010/main">
                  <a:solidFill>
                    <a:srgbClr val="000000"/>
                  </a:solidFill>
                </a14:hiddenFill>
              </a:ext>
            </a:extLst>
          </p:spPr>
          <p:txBody>
            <a:bodyPr vert="horz" lIns="0" tIns="0" rIns="0" bIns="0" rtlCol="0" anchor="ctr" anchorCtr="0">
              <a:noAutofit/>
            </a:bodyPr>
            <a:lstStyle/>
            <a:p>
              <a:r>
                <a:rPr lang="nl-NL" sz="2400">
                  <a:solidFill>
                    <a:srgbClr val="FFFFFF"/>
                  </a:solidFill>
                  <a:latin typeface="Calibri Light" panose="020F0302020204030204" pitchFamily="34" charset="0"/>
                </a:rPr>
                <a:t>B.</a:t>
              </a:r>
            </a:p>
          </p:txBody>
        </p:sp>
        <p:sp>
          <p:nvSpPr>
            <p:cNvPr id="48" name="rg_axisBullet_2_0">
              <a:extLst>
                <a:ext uri="{FF2B5EF4-FFF2-40B4-BE49-F238E27FC236}">
                  <a16:creationId xmlns:a16="http://schemas.microsoft.com/office/drawing/2014/main" id="{E2F938E2-D8F5-431F-9711-762FAF457754}"/>
                </a:ext>
              </a:extLst>
            </p:cNvPr>
            <p:cNvSpPr txBox="1"/>
            <p:nvPr/>
          </p:nvSpPr>
          <p:spPr>
            <a:xfrm>
              <a:off x="917447" y="4265169"/>
              <a:ext cx="381000" cy="1117600"/>
            </a:xfrm>
            <a:prstGeom prst="rect">
              <a:avLst/>
            </a:prstGeom>
            <a:noFill/>
            <a:extLst>
              <a:ext uri="{909E8E84-426E-40DD-AFC4-6F175D3DCCD1}">
                <a14:hiddenFill xmlns:a14="http://schemas.microsoft.com/office/drawing/2010/main">
                  <a:solidFill>
                    <a:srgbClr val="000000"/>
                  </a:solidFill>
                </a14:hiddenFill>
              </a:ext>
            </a:extLst>
          </p:spPr>
          <p:txBody>
            <a:bodyPr vert="horz" lIns="0" tIns="0" rIns="0" bIns="0" rtlCol="0" anchor="ctr" anchorCtr="0">
              <a:noAutofit/>
            </a:bodyPr>
            <a:lstStyle/>
            <a:p>
              <a:r>
                <a:rPr lang="nl-NL" sz="2400">
                  <a:solidFill>
                    <a:srgbClr val="FFFFFF"/>
                  </a:solidFill>
                  <a:latin typeface="Calibri Light" panose="020F0302020204030204" pitchFamily="34" charset="0"/>
                </a:rPr>
                <a:t>C.</a:t>
              </a:r>
            </a:p>
          </p:txBody>
        </p:sp>
        <p:sp>
          <p:nvSpPr>
            <p:cNvPr id="49" name="rg_axisLabel_0_0">
              <a:extLst>
                <a:ext uri="{FF2B5EF4-FFF2-40B4-BE49-F238E27FC236}">
                  <a16:creationId xmlns:a16="http://schemas.microsoft.com/office/drawing/2014/main" id="{06884276-16D7-49BC-BBE3-D47B6B053959}"/>
                </a:ext>
              </a:extLst>
            </p:cNvPr>
            <p:cNvSpPr txBox="1"/>
            <p:nvPr/>
          </p:nvSpPr>
          <p:spPr>
            <a:xfrm>
              <a:off x="1374647" y="1877568"/>
              <a:ext cx="2438400" cy="1117600"/>
            </a:xfrm>
            <a:prstGeom prst="rect">
              <a:avLst/>
            </a:prstGeom>
            <a:noFill/>
            <a:extLst>
              <a:ext uri="{909E8E84-426E-40DD-AFC4-6F175D3DCCD1}">
                <a14:hiddenFill xmlns:a14="http://schemas.microsoft.com/office/drawing/2010/main">
                  <a:solidFill>
                    <a:srgbClr val="000000"/>
                  </a:solidFill>
                </a14:hiddenFill>
              </a:ext>
            </a:extLst>
          </p:spPr>
          <p:txBody>
            <a:bodyPr vert="horz" lIns="0" tIns="0" rIns="0" bIns="0" rtlCol="0" anchor="ctr" anchorCtr="0">
              <a:noAutofit/>
            </a:bodyPr>
            <a:lstStyle/>
            <a:p>
              <a:r>
                <a:rPr lang="nl-NL" sz="2400">
                  <a:solidFill>
                    <a:srgbClr val="FFFFFF"/>
                  </a:solidFill>
                  <a:latin typeface="Calibri Light" panose="020F0302020204030204" pitchFamily="34" charset="0"/>
                </a:rPr>
                <a:t>eens</a:t>
              </a:r>
            </a:p>
          </p:txBody>
        </p:sp>
        <p:sp>
          <p:nvSpPr>
            <p:cNvPr id="50" name="rg_axisLabel_1_0">
              <a:extLst>
                <a:ext uri="{FF2B5EF4-FFF2-40B4-BE49-F238E27FC236}">
                  <a16:creationId xmlns:a16="http://schemas.microsoft.com/office/drawing/2014/main" id="{57FE82D9-3784-4966-A181-1DCF2C869219}"/>
                </a:ext>
              </a:extLst>
            </p:cNvPr>
            <p:cNvSpPr txBox="1"/>
            <p:nvPr/>
          </p:nvSpPr>
          <p:spPr>
            <a:xfrm>
              <a:off x="1374647" y="3071368"/>
              <a:ext cx="2438400" cy="1117600"/>
            </a:xfrm>
            <a:prstGeom prst="rect">
              <a:avLst/>
            </a:prstGeom>
            <a:noFill/>
            <a:extLst>
              <a:ext uri="{909E8E84-426E-40DD-AFC4-6F175D3DCCD1}">
                <a14:hiddenFill xmlns:a14="http://schemas.microsoft.com/office/drawing/2010/main">
                  <a:solidFill>
                    <a:srgbClr val="000000"/>
                  </a:solidFill>
                </a14:hiddenFill>
              </a:ext>
            </a:extLst>
          </p:spPr>
          <p:txBody>
            <a:bodyPr vert="horz" lIns="0" tIns="0" rIns="0" bIns="0" rtlCol="0" anchor="ctr" anchorCtr="0">
              <a:noAutofit/>
            </a:bodyPr>
            <a:lstStyle/>
            <a:p>
              <a:r>
                <a:rPr lang="nl-NL" sz="2400">
                  <a:solidFill>
                    <a:srgbClr val="FFFFFF"/>
                  </a:solidFill>
                  <a:latin typeface="Calibri Light" panose="020F0302020204030204" pitchFamily="34" charset="0"/>
                </a:rPr>
                <a:t>oneens</a:t>
              </a:r>
            </a:p>
          </p:txBody>
        </p:sp>
        <p:sp>
          <p:nvSpPr>
            <p:cNvPr id="51" name="rg_axisLabel_2_0">
              <a:extLst>
                <a:ext uri="{FF2B5EF4-FFF2-40B4-BE49-F238E27FC236}">
                  <a16:creationId xmlns:a16="http://schemas.microsoft.com/office/drawing/2014/main" id="{FCCA5735-F585-494A-988D-E91FA67F2AF8}"/>
                </a:ext>
              </a:extLst>
            </p:cNvPr>
            <p:cNvSpPr txBox="1"/>
            <p:nvPr/>
          </p:nvSpPr>
          <p:spPr>
            <a:xfrm>
              <a:off x="1374647" y="4265169"/>
              <a:ext cx="2438400" cy="1117600"/>
            </a:xfrm>
            <a:prstGeom prst="rect">
              <a:avLst/>
            </a:prstGeom>
            <a:noFill/>
            <a:extLst>
              <a:ext uri="{909E8E84-426E-40DD-AFC4-6F175D3DCCD1}">
                <a14:hiddenFill xmlns:a14="http://schemas.microsoft.com/office/drawing/2010/main">
                  <a:solidFill>
                    <a:srgbClr val="000000"/>
                  </a:solidFill>
                </a14:hiddenFill>
              </a:ext>
            </a:extLst>
          </p:spPr>
          <p:txBody>
            <a:bodyPr vert="horz" lIns="0" tIns="0" rIns="0" bIns="0" rtlCol="0" anchor="ctr" anchorCtr="0">
              <a:noAutofit/>
            </a:bodyPr>
            <a:lstStyle/>
            <a:p>
              <a:r>
                <a:rPr lang="nl-NL" sz="2400">
                  <a:solidFill>
                    <a:srgbClr val="FFFFFF"/>
                  </a:solidFill>
                  <a:latin typeface="Calibri Light" panose="020F0302020204030204" pitchFamily="34" charset="0"/>
                </a:rPr>
                <a:t>anders</a:t>
              </a:r>
            </a:p>
          </p:txBody>
        </p:sp>
        <p:sp>
          <p:nvSpPr>
            <p:cNvPr id="52" name="rg_bar_0_0">
              <a:extLst>
                <a:ext uri="{FF2B5EF4-FFF2-40B4-BE49-F238E27FC236}">
                  <a16:creationId xmlns:a16="http://schemas.microsoft.com/office/drawing/2014/main" id="{C0245546-232A-4440-9E8E-F4C7EA19B33F}"/>
                </a:ext>
              </a:extLst>
            </p:cNvPr>
            <p:cNvSpPr txBox="1"/>
            <p:nvPr/>
          </p:nvSpPr>
          <p:spPr>
            <a:xfrm>
              <a:off x="3901947" y="2245868"/>
              <a:ext cx="2252133" cy="381000"/>
            </a:xfrm>
            <a:prstGeom prst="roundRect">
              <a:avLst/>
            </a:prstGeom>
            <a:solidFill>
              <a:srgbClr val="FFFFFF"/>
            </a:solidFill>
          </p:spPr>
          <p:txBody>
            <a:bodyPr vert="horz" rtlCol="0" anchor="t" anchorCtr="0">
              <a:noAutofit/>
            </a:bodyPr>
            <a:lstStyle/>
            <a:p>
              <a:endParaRPr lang="nl-NL">
                <a:solidFill>
                  <a:srgbClr val="FFFFFF"/>
                </a:solidFill>
                <a:latin typeface="Calibri Light" panose="020F0302020204030204" pitchFamily="34" charset="0"/>
              </a:endParaRPr>
            </a:p>
          </p:txBody>
        </p:sp>
        <p:sp>
          <p:nvSpPr>
            <p:cNvPr id="53" name="rg_bar_1_0">
              <a:extLst>
                <a:ext uri="{FF2B5EF4-FFF2-40B4-BE49-F238E27FC236}">
                  <a16:creationId xmlns:a16="http://schemas.microsoft.com/office/drawing/2014/main" id="{1646FD7D-39EA-43E8-8ECE-7587F46197C9}"/>
                </a:ext>
              </a:extLst>
            </p:cNvPr>
            <p:cNvSpPr txBox="1"/>
            <p:nvPr/>
          </p:nvSpPr>
          <p:spPr>
            <a:xfrm>
              <a:off x="3901947" y="3439668"/>
              <a:ext cx="4504267" cy="381000"/>
            </a:xfrm>
            <a:prstGeom prst="roundRect">
              <a:avLst/>
            </a:prstGeom>
            <a:solidFill>
              <a:srgbClr val="FFFFFF"/>
            </a:solidFill>
          </p:spPr>
          <p:txBody>
            <a:bodyPr vert="horz" rtlCol="0" anchor="t" anchorCtr="0">
              <a:noAutofit/>
            </a:bodyPr>
            <a:lstStyle/>
            <a:p>
              <a:endParaRPr lang="nl-NL">
                <a:solidFill>
                  <a:srgbClr val="FFFFFF"/>
                </a:solidFill>
                <a:latin typeface="Calibri Light" panose="020F0302020204030204" pitchFamily="34" charset="0"/>
              </a:endParaRPr>
            </a:p>
          </p:txBody>
        </p:sp>
        <p:sp>
          <p:nvSpPr>
            <p:cNvPr id="54" name="rg_bar_2_0">
              <a:extLst>
                <a:ext uri="{FF2B5EF4-FFF2-40B4-BE49-F238E27FC236}">
                  <a16:creationId xmlns:a16="http://schemas.microsoft.com/office/drawing/2014/main" id="{FA84E094-D250-4540-8799-10B31364657C}"/>
                </a:ext>
              </a:extLst>
            </p:cNvPr>
            <p:cNvSpPr txBox="1"/>
            <p:nvPr/>
          </p:nvSpPr>
          <p:spPr>
            <a:xfrm>
              <a:off x="3901947" y="4633469"/>
              <a:ext cx="6756400" cy="381000"/>
            </a:xfrm>
            <a:prstGeom prst="roundRect">
              <a:avLst/>
            </a:prstGeom>
            <a:solidFill>
              <a:srgbClr val="FFFFFF"/>
            </a:solidFill>
          </p:spPr>
          <p:txBody>
            <a:bodyPr vert="horz" rtlCol="0" anchor="t" anchorCtr="0">
              <a:noAutofit/>
            </a:bodyPr>
            <a:lstStyle/>
            <a:p>
              <a:endParaRPr lang="nl-NL">
                <a:solidFill>
                  <a:srgbClr val="FFFFFF"/>
                </a:solidFill>
                <a:latin typeface="Calibri Light" panose="020F0302020204030204" pitchFamily="34" charset="0"/>
              </a:endParaRPr>
            </a:p>
          </p:txBody>
        </p:sp>
        <p:sp>
          <p:nvSpPr>
            <p:cNvPr id="55" name="rg_barLabel_0_0">
              <a:extLst>
                <a:ext uri="{FF2B5EF4-FFF2-40B4-BE49-F238E27FC236}">
                  <a16:creationId xmlns:a16="http://schemas.microsoft.com/office/drawing/2014/main" id="{31DA7CE1-8F27-4EA1-AF76-4BFBB1566D97}"/>
                </a:ext>
              </a:extLst>
            </p:cNvPr>
            <p:cNvSpPr txBox="1"/>
            <p:nvPr/>
          </p:nvSpPr>
          <p:spPr>
            <a:xfrm>
              <a:off x="6230280" y="2245867"/>
              <a:ext cx="1079500" cy="381000"/>
            </a:xfrm>
            <a:prstGeom prst="rect">
              <a:avLst/>
            </a:prstGeom>
            <a:noFill/>
            <a:extLst>
              <a:ext uri="{909E8E84-426E-40DD-AFC4-6F175D3DCCD1}">
                <a14:hiddenFill xmlns:a14="http://schemas.microsoft.com/office/drawing/2010/main">
                  <a:solidFill>
                    <a:srgbClr val="000000"/>
                  </a:solidFill>
                </a14:hiddenFill>
              </a:ext>
            </a:extLst>
          </p:spPr>
          <p:txBody>
            <a:bodyPr vert="horz" lIns="0" tIns="0" rIns="0" bIns="0" rtlCol="0" anchor="ctr" anchorCtr="0">
              <a:noAutofit/>
            </a:bodyPr>
            <a:lstStyle/>
            <a:p>
              <a:r>
                <a:rPr lang="nl-NL" sz="2200">
                  <a:solidFill>
                    <a:srgbClr val="FFFFFF"/>
                  </a:solidFill>
                  <a:latin typeface="Calibri Light" panose="020F0302020204030204" pitchFamily="34" charset="0"/>
                </a:rPr>
                <a:t>33,3%</a:t>
              </a:r>
            </a:p>
          </p:txBody>
        </p:sp>
        <p:sp>
          <p:nvSpPr>
            <p:cNvPr id="56" name="rg_barLabel_1_0">
              <a:extLst>
                <a:ext uri="{FF2B5EF4-FFF2-40B4-BE49-F238E27FC236}">
                  <a16:creationId xmlns:a16="http://schemas.microsoft.com/office/drawing/2014/main" id="{A9C58457-3302-415A-BCAB-607B544BA1DD}"/>
                </a:ext>
              </a:extLst>
            </p:cNvPr>
            <p:cNvSpPr txBox="1"/>
            <p:nvPr/>
          </p:nvSpPr>
          <p:spPr>
            <a:xfrm>
              <a:off x="8482414" y="3439667"/>
              <a:ext cx="1079500" cy="381000"/>
            </a:xfrm>
            <a:prstGeom prst="rect">
              <a:avLst/>
            </a:prstGeom>
            <a:noFill/>
            <a:extLst>
              <a:ext uri="{909E8E84-426E-40DD-AFC4-6F175D3DCCD1}">
                <a14:hiddenFill xmlns:a14="http://schemas.microsoft.com/office/drawing/2010/main">
                  <a:solidFill>
                    <a:srgbClr val="000000"/>
                  </a:solidFill>
                </a14:hiddenFill>
              </a:ext>
            </a:extLst>
          </p:spPr>
          <p:txBody>
            <a:bodyPr vert="horz" lIns="0" tIns="0" rIns="0" bIns="0" rtlCol="0" anchor="ctr" anchorCtr="0">
              <a:noAutofit/>
            </a:bodyPr>
            <a:lstStyle/>
            <a:p>
              <a:r>
                <a:rPr lang="nl-NL" sz="2200">
                  <a:solidFill>
                    <a:srgbClr val="FFFFFF"/>
                  </a:solidFill>
                  <a:latin typeface="Calibri Light" panose="020F0302020204030204" pitchFamily="34" charset="0"/>
                </a:rPr>
                <a:t>66,7%</a:t>
              </a:r>
            </a:p>
          </p:txBody>
        </p:sp>
        <p:sp>
          <p:nvSpPr>
            <p:cNvPr id="57" name="rg_barLabel_2_0">
              <a:extLst>
                <a:ext uri="{FF2B5EF4-FFF2-40B4-BE49-F238E27FC236}">
                  <a16:creationId xmlns:a16="http://schemas.microsoft.com/office/drawing/2014/main" id="{0E57B017-14E4-4ECD-B229-C21763B8C86C}"/>
                </a:ext>
              </a:extLst>
            </p:cNvPr>
            <p:cNvSpPr txBox="1"/>
            <p:nvPr/>
          </p:nvSpPr>
          <p:spPr>
            <a:xfrm>
              <a:off x="10734547" y="4633468"/>
              <a:ext cx="1079500" cy="381000"/>
            </a:xfrm>
            <a:prstGeom prst="rect">
              <a:avLst/>
            </a:prstGeom>
            <a:noFill/>
            <a:extLst>
              <a:ext uri="{909E8E84-426E-40DD-AFC4-6F175D3DCCD1}">
                <a14:hiddenFill xmlns:a14="http://schemas.microsoft.com/office/drawing/2010/main">
                  <a:solidFill>
                    <a:srgbClr val="000000"/>
                  </a:solidFill>
                </a14:hiddenFill>
              </a:ext>
            </a:extLst>
          </p:spPr>
          <p:txBody>
            <a:bodyPr vert="horz" lIns="0" tIns="0" rIns="0" bIns="0" rtlCol="0" anchor="ctr" anchorCtr="0">
              <a:noAutofit/>
            </a:bodyPr>
            <a:lstStyle/>
            <a:p>
              <a:r>
                <a:rPr lang="nl-NL" sz="2200">
                  <a:solidFill>
                    <a:srgbClr val="FFFFFF"/>
                  </a:solidFill>
                  <a:latin typeface="Calibri Light" panose="020F0302020204030204" pitchFamily="34" charset="0"/>
                </a:rPr>
                <a:t>100,0%</a:t>
              </a:r>
            </a:p>
          </p:txBody>
        </p:sp>
      </p:grpSp>
      <p:sp>
        <p:nvSpPr>
          <p:cNvPr id="27" name="ResultsGraphExplanation0">
            <a:extLst>
              <a:ext uri="{FF2B5EF4-FFF2-40B4-BE49-F238E27FC236}">
                <a16:creationId xmlns:a16="http://schemas.microsoft.com/office/drawing/2014/main" id="{8A70CDB4-11A6-402C-9275-8D990FCAC24F}"/>
              </a:ext>
            </a:extLst>
          </p:cNvPr>
          <p:cNvSpPr txBox="1"/>
          <p:nvPr/>
        </p:nvSpPr>
        <p:spPr>
          <a:xfrm>
            <a:off x="7242047" y="1801368"/>
            <a:ext cx="4572000" cy="1270000"/>
          </a:xfrm>
          <a:prstGeom prst="rect">
            <a:avLst/>
          </a:prstGeom>
          <a:solidFill>
            <a:srgbClr val="FFFFFF">
              <a:alpha val="90000"/>
            </a:srgbClr>
          </a:solidFill>
          <a:ln w="0" cmpd="sng">
            <a:solidFill>
              <a:srgbClr val="0082C8"/>
            </a:solidFill>
            <a:prstDash val="solid"/>
          </a:ln>
        </p:spPr>
        <p:txBody>
          <a:bodyPr vert="horz" wrap="square" lIns="203200" rIns="203200" rtlCol="0" anchor="ctr" anchorCtr="1">
            <a:noAutofit/>
          </a:bodyPr>
          <a:lstStyle/>
          <a:p>
            <a:pPr algn="ctr">
              <a:spcBef>
                <a:spcPct val="0"/>
              </a:spcBef>
              <a:spcAft>
                <a:spcPct val="0"/>
              </a:spcAft>
            </a:pPr>
            <a:r>
              <a:rPr lang="nl-NL" sz="1400" i="1">
                <a:solidFill>
                  <a:srgbClr val="000001"/>
                </a:solidFill>
                <a:latin typeface="Arial" panose="020B0604020202020204" pitchFamily="34" charset="0"/>
              </a:rPr>
              <a:t>Deze voorbeeld resultaten zullen op 0 gezet worden zodra een sessie en diavoorstelling gestart zijn.</a:t>
            </a:r>
          </a:p>
          <a:p>
            <a:pPr algn="ctr">
              <a:spcBef>
                <a:spcPct val="0"/>
              </a:spcBef>
              <a:spcAft>
                <a:spcPct val="0"/>
              </a:spcAft>
            </a:pPr>
            <a:endParaRPr lang="nl-NL" sz="1400" i="1">
              <a:solidFill>
                <a:srgbClr val="000001"/>
              </a:solidFill>
              <a:latin typeface="Arial" panose="020B0604020202020204" pitchFamily="34" charset="0"/>
            </a:endParaRPr>
          </a:p>
          <a:p>
            <a:pPr algn="ctr">
              <a:spcBef>
                <a:spcPct val="0"/>
              </a:spcBef>
              <a:spcAft>
                <a:spcPct val="0"/>
              </a:spcAft>
            </a:pPr>
            <a:r>
              <a:rPr lang="nl-NL" sz="1400" i="1">
                <a:solidFill>
                  <a:srgbClr val="000001"/>
                </a:solidFill>
                <a:latin typeface="Arial" panose="020B0604020202020204" pitchFamily="34" charset="0"/>
              </a:rPr>
              <a:t>Voel u vrij om ondertussen de layout van de resultaten te veranderen (bv. de kleur)</a:t>
            </a:r>
          </a:p>
        </p:txBody>
      </p:sp>
    </p:spTree>
    <p:extLst>
      <p:ext uri="{BB962C8B-B14F-4D97-AF65-F5344CB8AC3E}">
        <p14:creationId xmlns:p14="http://schemas.microsoft.com/office/powerpoint/2010/main" val="244951422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name="st_v_VS_0_3_0_1_-1_0_2_0_[3]">
    <p:spTree>
      <p:nvGrpSpPr>
        <p:cNvPr id="1" name=""/>
        <p:cNvGrpSpPr/>
        <p:nvPr/>
      </p:nvGrpSpPr>
      <p:grpSpPr>
        <a:xfrm>
          <a:off x="0" y="0"/>
          <a:ext cx="0" cy="0"/>
          <a:chOff x="0" y="0"/>
          <a:chExt cx="0" cy="0"/>
        </a:xfrm>
      </p:grpSpPr>
      <p:pic>
        <p:nvPicPr>
          <p:cNvPr id="19" name="LAYOUT_BG_IMAGE_2">
            <a:extLst>
              <a:ext uri="{FF2B5EF4-FFF2-40B4-BE49-F238E27FC236}">
                <a16:creationId xmlns:a16="http://schemas.microsoft.com/office/drawing/2014/main" id="{75770B64-664C-4D52-A017-0118964FE11E}"/>
              </a:ext>
            </a:extLst>
          </p:cNvPr>
          <p:cNvPicPr>
            <a:picLocks noChangeAspect="1"/>
          </p:cNvPicPr>
          <p:nvPr/>
        </p:nvPicPr>
        <p:blipFill>
          <a:blip r:embed="rId2"/>
          <a:stretch>
            <a:fillRect/>
          </a:stretch>
        </p:blipFill>
        <p:spPr>
          <a:xfrm>
            <a:off x="0" y="0"/>
            <a:ext cx="12192000" cy="6858000"/>
          </a:xfrm>
          <a:prstGeom prst="rect">
            <a:avLst/>
          </a:prstGeom>
        </p:spPr>
      </p:pic>
      <p:sp>
        <p:nvSpPr>
          <p:cNvPr id="9" name="VoteExplanationBg_1">
            <a:extLst>
              <a:ext uri="{FF2B5EF4-FFF2-40B4-BE49-F238E27FC236}">
                <a16:creationId xmlns:a16="http://schemas.microsoft.com/office/drawing/2014/main" id="{BF66F5CB-4F43-4341-B515-924F14AB0945}"/>
              </a:ext>
            </a:extLst>
          </p:cNvPr>
          <p:cNvSpPr txBox="1"/>
          <p:nvPr/>
        </p:nvSpPr>
        <p:spPr>
          <a:xfrm>
            <a:off x="0" y="5932966"/>
            <a:ext cx="12192000" cy="925032"/>
          </a:xfrm>
          <a:prstGeom prst="rect">
            <a:avLst/>
          </a:prstGeom>
          <a:solidFill>
            <a:srgbClr val="0092FF"/>
          </a:solidFill>
        </p:spPr>
        <p:txBody>
          <a:bodyPr vert="horz" lIns="88900" tIns="38100" rIns="88900" bIns="38100" rtlCol="0" anchor="t" anchorCtr="0">
            <a:noAutofit/>
          </a:bodyPr>
          <a:lstStyle/>
          <a:p>
            <a:pPr>
              <a:buClr>
                <a:srgbClr val="000000"/>
              </a:buClr>
            </a:pPr>
            <a:endParaRPr lang="nl-NL">
              <a:solidFill>
                <a:srgbClr val="000000"/>
              </a:solidFill>
              <a:latin typeface="Calibri" panose="020F0502020204030204" pitchFamily="34" charset="0"/>
            </a:endParaRPr>
          </a:p>
        </p:txBody>
      </p:sp>
      <p:sp>
        <p:nvSpPr>
          <p:cNvPr id="2" name="st_v_VT_0_3_0_1_-1_0_2_0_[3]">
            <a:extLst>
              <a:ext uri="{FF2B5EF4-FFF2-40B4-BE49-F238E27FC236}">
                <a16:creationId xmlns:a16="http://schemas.microsoft.com/office/drawing/2014/main" id="{E3AC95E9-787E-4128-AA7B-4C4AE957CD61}"/>
              </a:ext>
            </a:extLst>
          </p:cNvPr>
          <p:cNvSpPr>
            <a:spLocks noGrp="1"/>
          </p:cNvSpPr>
          <p:nvPr>
            <p:ph type="title"/>
          </p:nvPr>
        </p:nvSpPr>
        <p:spPr>
          <a:xfrm>
            <a:off x="841248" y="365760"/>
            <a:ext cx="10515600" cy="1325880"/>
          </a:xfrm>
          <a:noFill/>
          <a:extLst>
            <a:ext uri="{909E8E84-426E-40DD-AFC4-6F175D3DCCD1}">
              <a14:hiddenFill xmlns:a14="http://schemas.microsoft.com/office/drawing/2010/main">
                <a:solidFill>
                  <a:srgbClr val="FFFFFF">
                    <a:alpha val="0"/>
                  </a:srgbClr>
                </a:solidFill>
              </a14:hiddenFill>
            </a:ext>
          </a:extLst>
        </p:spPr>
        <p:txBody>
          <a:bodyPr lIns="88900" tIns="38100" rIns="88900" bIns="38100" anchor="ctr" anchorCtr="0">
            <a:noAutofit/>
          </a:bodyPr>
          <a:lstStyle/>
          <a:p>
            <a:pPr>
              <a:buClr>
                <a:srgbClr val="000000"/>
              </a:buClr>
            </a:pPr>
            <a:r>
              <a:rPr lang="nl-NL" sz="2800">
                <a:solidFill>
                  <a:srgbClr val="FFFFFF"/>
                </a:solidFill>
                <a:latin typeface="Calibri Light" panose="020F0302020204030204" pitchFamily="34" charset="0"/>
              </a:rPr>
              <a:t>Belonen is nodig om bewoners en bedrijven klimaatbewuster te maken.</a:t>
            </a:r>
          </a:p>
        </p:txBody>
      </p:sp>
      <p:sp>
        <p:nvSpPr>
          <p:cNvPr id="3" name="VoteChoices">
            <a:extLst>
              <a:ext uri="{FF2B5EF4-FFF2-40B4-BE49-F238E27FC236}">
                <a16:creationId xmlns:a16="http://schemas.microsoft.com/office/drawing/2014/main" id="{0F9D58FA-C838-496A-AEF1-A6DD016BFFBC}"/>
              </a:ext>
            </a:extLst>
          </p:cNvPr>
          <p:cNvSpPr>
            <a:spLocks noGrp="1"/>
          </p:cNvSpPr>
          <p:nvPr>
            <p:ph type="body" idx="13"/>
          </p:nvPr>
        </p:nvSpPr>
        <p:spPr>
          <a:xfrm>
            <a:off x="841248" y="1801368"/>
            <a:ext cx="10515600" cy="3931920"/>
          </a:xfrm>
          <a:noFill/>
          <a:extLst>
            <a:ext uri="{909E8E84-426E-40DD-AFC4-6F175D3DCCD1}">
              <a14:hiddenFill xmlns:a14="http://schemas.microsoft.com/office/drawing/2010/main">
                <a:solidFill>
                  <a:srgbClr val="FFFFFF">
                    <a:alpha val="0"/>
                  </a:srgbClr>
                </a:solidFill>
              </a14:hiddenFill>
            </a:ext>
          </a:extLst>
        </p:spPr>
        <p:txBody>
          <a:bodyPr lIns="88900" tIns="38100" rIns="88900" bIns="38100" anchor="t" anchorCtr="0">
            <a:noAutofit/>
          </a:bodyPr>
          <a:lstStyle/>
          <a:p>
            <a:pPr marL="508000" indent="-508000">
              <a:spcBef>
                <a:spcPts val="0"/>
              </a:spcBef>
              <a:buClr>
                <a:srgbClr val="FFFFFF"/>
              </a:buClr>
              <a:buSzPct val="100000"/>
              <a:buAutoNum type="alphaUcPeriod"/>
            </a:pPr>
            <a:r>
              <a:rPr lang="nl-NL" sz="2400">
                <a:solidFill>
                  <a:srgbClr val="FFFFFF"/>
                </a:solidFill>
                <a:latin typeface="Calibri Light" panose="020F0302020204030204" pitchFamily="34" charset="0"/>
              </a:rPr>
              <a:t>eens </a:t>
            </a:r>
          </a:p>
          <a:p>
            <a:pPr marL="508000" indent="-508000">
              <a:spcBef>
                <a:spcPts val="0"/>
              </a:spcBef>
              <a:buClr>
                <a:srgbClr val="FFFFFF"/>
              </a:buClr>
              <a:buSzPct val="100000"/>
              <a:buAutoNum type="alphaUcPeriod"/>
            </a:pPr>
            <a:r>
              <a:rPr lang="nl-NL" sz="2400">
                <a:solidFill>
                  <a:srgbClr val="FFFFFF"/>
                </a:solidFill>
                <a:latin typeface="Calibri Light" panose="020F0302020204030204" pitchFamily="34" charset="0"/>
              </a:rPr>
              <a:t>oneens</a:t>
            </a:r>
          </a:p>
          <a:p>
            <a:pPr marL="508000" indent="-508000">
              <a:spcBef>
                <a:spcPts val="0"/>
              </a:spcBef>
              <a:buClr>
                <a:srgbClr val="FFFFFF"/>
              </a:buClr>
              <a:buSzPct val="100000"/>
              <a:buAutoNum type="alphaUcPeriod"/>
            </a:pPr>
            <a:r>
              <a:rPr lang="nl-NL" sz="2400">
                <a:solidFill>
                  <a:srgbClr val="FFFFFF"/>
                </a:solidFill>
                <a:latin typeface="Calibri Light" panose="020F0302020204030204" pitchFamily="34" charset="0"/>
              </a:rPr>
              <a:t>anders</a:t>
            </a:r>
          </a:p>
          <a:p>
            <a:pPr>
              <a:spcBef>
                <a:spcPts val="0"/>
              </a:spcBef>
              <a:buClr>
                <a:srgbClr val="FFFFFF"/>
              </a:buClr>
              <a:buSzPct val="100000"/>
              <a:buAutoNum type="alphaUcPeriod"/>
            </a:pPr>
            <a:endParaRPr lang="nl-NL" sz="2400">
              <a:solidFill>
                <a:srgbClr val="FFFFFF"/>
              </a:solidFill>
              <a:latin typeface="Calibri Light" panose="020F0302020204030204" pitchFamily="34" charset="0"/>
            </a:endParaRPr>
          </a:p>
        </p:txBody>
      </p:sp>
      <p:sp>
        <p:nvSpPr>
          <p:cNvPr id="4" name="VotesCounter0">
            <a:extLst>
              <a:ext uri="{FF2B5EF4-FFF2-40B4-BE49-F238E27FC236}">
                <a16:creationId xmlns:a16="http://schemas.microsoft.com/office/drawing/2014/main" id="{71E159A7-D75A-4B2A-800C-3F424FE0B41C}"/>
              </a:ext>
            </a:extLst>
          </p:cNvPr>
          <p:cNvSpPr/>
          <p:nvPr/>
        </p:nvSpPr>
        <p:spPr>
          <a:xfrm>
            <a:off x="8878825" y="5384800"/>
            <a:ext cx="1524000" cy="355600"/>
          </a:xfrm>
          <a:prstGeom prst="roundRect">
            <a:avLst/>
          </a:prstGeom>
          <a:noFill/>
          <a:ln w="19050" cap="rnd" cmpd="sng" algn="ctr">
            <a:noFill/>
            <a:prstDash val="solid"/>
          </a:ln>
          <a:effectLst>
            <a:prstShdw prst="shdw14" dist="35921" dir="2700000">
              <a:scrgbClr r="0" g="0" b="0">
                <a:alpha val="50000"/>
              </a:scrgbClr>
            </a:prstShdw>
          </a:effectLst>
          <a:extLst>
            <a:ext uri="{909E8E84-426E-40DD-AFC4-6F175D3DCCD1}">
              <a14:hiddenFill xmlns:a14="http://schemas.microsoft.com/office/drawing/2010/main">
                <a:solidFill>
                  <a:srgbClr val="F1F1F1"/>
                </a:solidFill>
              </a14:hiddenFill>
            </a:ext>
            <a:ext uri="{91240B29-F687-4F45-9708-019B960494DF}">
              <a14:hiddenLine xmlns:a14="http://schemas.microsoft.com/office/drawing/2010/main" w="19050" cap="rnd"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88900" tIns="38100" rIns="88900" bIns="38100" rtlCol="0" anchor="ctr" anchorCtr="0">
            <a:noAutofit/>
          </a:bodyPr>
          <a:lstStyle/>
          <a:p>
            <a:pPr algn="r">
              <a:spcBef>
                <a:spcPct val="0"/>
              </a:spcBef>
              <a:spcAft>
                <a:spcPct val="0"/>
              </a:spcAft>
              <a:buClr>
                <a:srgbClr val="000000"/>
              </a:buClr>
            </a:pPr>
            <a:r>
              <a:rPr lang="nl-NL" i="1">
                <a:solidFill>
                  <a:srgbClr val="FFFFFF"/>
                </a:solidFill>
                <a:latin typeface="Calibri Light" panose="020F0302020204030204" pitchFamily="34" charset="0"/>
              </a:rPr>
              <a:t>Stemmen: 0</a:t>
            </a:r>
          </a:p>
        </p:txBody>
      </p:sp>
      <p:grpSp>
        <p:nvGrpSpPr>
          <p:cNvPr id="7" name="vss_group_1">
            <a:extLst>
              <a:ext uri="{FF2B5EF4-FFF2-40B4-BE49-F238E27FC236}">
                <a16:creationId xmlns:a16="http://schemas.microsoft.com/office/drawing/2014/main" id="{F6F86132-B8E3-45FD-9E67-02DE773270BE}"/>
              </a:ext>
            </a:extLst>
          </p:cNvPr>
          <p:cNvGrpSpPr/>
          <p:nvPr/>
        </p:nvGrpSpPr>
        <p:grpSpPr>
          <a:xfrm>
            <a:off x="10693401" y="5384800"/>
            <a:ext cx="1397000" cy="355600"/>
            <a:chOff x="10693400" y="5384800"/>
            <a:chExt cx="1397000" cy="355600"/>
          </a:xfrm>
        </p:grpSpPr>
        <p:sp>
          <p:nvSpPr>
            <p:cNvPr id="5" name="vss_text_0">
              <a:extLst>
                <a:ext uri="{FF2B5EF4-FFF2-40B4-BE49-F238E27FC236}">
                  <a16:creationId xmlns:a16="http://schemas.microsoft.com/office/drawing/2014/main" id="{1670B695-D466-4AA8-8943-447152C36FE9}"/>
                </a:ext>
              </a:extLst>
            </p:cNvPr>
            <p:cNvSpPr/>
            <p:nvPr/>
          </p:nvSpPr>
          <p:spPr>
            <a:xfrm>
              <a:off x="10693400" y="5384800"/>
              <a:ext cx="1397000" cy="355600"/>
            </a:xfrm>
            <a:prstGeom prst="roundRect">
              <a:avLst/>
            </a:prstGeom>
            <a:noFill/>
            <a:ln w="19050" cap="rnd" cmpd="sng" algn="ctr">
              <a:noFill/>
              <a:prstDash val="solid"/>
            </a:ln>
            <a:effectLst>
              <a:prstShdw prst="shdw14" dist="35921" dir="2700000">
                <a:scrgbClr r="0" g="0" b="0">
                  <a:alpha val="50000"/>
                </a:scrgbClr>
              </a:prstShdw>
            </a:effectLst>
            <a:extLst>
              <a:ext uri="{909E8E84-426E-40DD-AFC4-6F175D3DCCD1}">
                <a14:hiddenFill xmlns:a14="http://schemas.microsoft.com/office/drawing/2010/main">
                  <a:solidFill>
                    <a:srgbClr val="F1F1F1"/>
                  </a:solidFill>
                </a14:hiddenFill>
              </a:ext>
              <a:ext uri="{91240B29-F687-4F45-9708-019B960494DF}">
                <a14:hiddenLine xmlns:a14="http://schemas.microsoft.com/office/drawing/2010/main" w="19050" cap="rnd"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355600" rtlCol="0" anchor="ctr" anchorCtr="0">
              <a:noAutofit/>
            </a:bodyPr>
            <a:lstStyle/>
            <a:p>
              <a:pPr>
                <a:spcBef>
                  <a:spcPct val="0"/>
                </a:spcBef>
                <a:spcAft>
                  <a:spcPct val="0"/>
                </a:spcAft>
              </a:pPr>
              <a:r>
                <a:rPr lang="nl-NL">
                  <a:solidFill>
                    <a:srgbClr val="FFFFFF"/>
                  </a:solidFill>
                  <a:latin typeface="Calibri Light" panose="020F0302020204030204" pitchFamily="34" charset="0"/>
                </a:rPr>
                <a:t>Gesloten</a:t>
              </a:r>
            </a:p>
          </p:txBody>
        </p:sp>
        <p:sp>
          <p:nvSpPr>
            <p:cNvPr id="6" name="vss_light">
              <a:extLst>
                <a:ext uri="{FF2B5EF4-FFF2-40B4-BE49-F238E27FC236}">
                  <a16:creationId xmlns:a16="http://schemas.microsoft.com/office/drawing/2014/main" id="{7AE1E754-CB08-441F-BE15-016EF5502E3B}"/>
                </a:ext>
              </a:extLst>
            </p:cNvPr>
            <p:cNvSpPr/>
            <p:nvPr/>
          </p:nvSpPr>
          <p:spPr>
            <a:xfrm>
              <a:off x="10769600" y="5461000"/>
              <a:ext cx="203200" cy="203200"/>
            </a:xfrm>
            <a:prstGeom prst="ellipse">
              <a:avLst/>
            </a:prstGeom>
            <a:solidFill>
              <a:srgbClr val="FF0000"/>
            </a:solidFill>
            <a:ln w="19050" cap="rnd" cmpd="sng" algn="ctr">
              <a:noFill/>
              <a:prstDash val="solid"/>
            </a:ln>
            <a:effectLst/>
            <a:extLst>
              <a:ext uri="{91240B29-F687-4F45-9708-019B960494DF}">
                <a14:hiddenLine xmlns:a14="http://schemas.microsoft.com/office/drawing/2010/main" w="19050" cap="rnd"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nchorCtr="1">
              <a:noAutofit/>
            </a:bodyPr>
            <a:lstStyle/>
            <a:p>
              <a:pPr>
                <a:spcBef>
                  <a:spcPct val="0"/>
                </a:spcBef>
                <a:spcAft>
                  <a:spcPct val="0"/>
                </a:spcAft>
              </a:pPr>
              <a:endParaRPr lang="nl-NL">
                <a:solidFill>
                  <a:srgbClr val="FFFFFF"/>
                </a:solidFill>
                <a:latin typeface="Calibri" panose="020F0502020204030204" pitchFamily="34" charset="0"/>
              </a:endParaRPr>
            </a:p>
          </p:txBody>
        </p:sp>
      </p:grpSp>
      <p:sp>
        <p:nvSpPr>
          <p:cNvPr id="8" name="VotesStatusExplanation0">
            <a:extLst>
              <a:ext uri="{FF2B5EF4-FFF2-40B4-BE49-F238E27FC236}">
                <a16:creationId xmlns:a16="http://schemas.microsoft.com/office/drawing/2014/main" id="{A969E765-06B4-49E7-905E-E2F7F755DB60}"/>
              </a:ext>
            </a:extLst>
          </p:cNvPr>
          <p:cNvSpPr txBox="1"/>
          <p:nvPr/>
        </p:nvSpPr>
        <p:spPr>
          <a:xfrm>
            <a:off x="8915400" y="4495800"/>
            <a:ext cx="3048000" cy="635000"/>
          </a:xfrm>
          <a:prstGeom prst="rect">
            <a:avLst/>
          </a:prstGeom>
          <a:solidFill>
            <a:srgbClr val="FFFFFF">
              <a:alpha val="90000"/>
            </a:srgbClr>
          </a:solidFill>
          <a:ln w="0" cmpd="sng">
            <a:solidFill>
              <a:srgbClr val="0082C8"/>
            </a:solidFill>
            <a:prstDash val="solid"/>
          </a:ln>
        </p:spPr>
        <p:txBody>
          <a:bodyPr vert="horz" wrap="square" lIns="203200" rIns="203200" rtlCol="0" anchor="ctr" anchorCtr="1">
            <a:noAutofit/>
          </a:bodyPr>
          <a:lstStyle/>
          <a:p>
            <a:pPr algn="ctr">
              <a:spcBef>
                <a:spcPct val="0"/>
              </a:spcBef>
              <a:spcAft>
                <a:spcPct val="0"/>
              </a:spcAft>
            </a:pPr>
            <a:r>
              <a:rPr lang="nl-NL" sz="1400" i="1">
                <a:solidFill>
                  <a:srgbClr val="000001"/>
                </a:solidFill>
                <a:latin typeface="Arial" panose="020B0604020202020204" pitchFamily="34" charset="0"/>
              </a:rPr>
              <a:t>De vraag gaat open zodra u een sessie en diavoorstelling start.</a:t>
            </a:r>
          </a:p>
        </p:txBody>
      </p:sp>
      <p:graphicFrame>
        <p:nvGraphicFramePr>
          <p:cNvPr id="14" name="ExplanationsTable_0_0_1">
            <a:extLst>
              <a:ext uri="{FF2B5EF4-FFF2-40B4-BE49-F238E27FC236}">
                <a16:creationId xmlns:a16="http://schemas.microsoft.com/office/drawing/2014/main" id="{C426F8C9-7B13-44E6-AD06-982EC80CCD40}"/>
              </a:ext>
            </a:extLst>
          </p:cNvPr>
          <p:cNvGraphicFramePr>
            <a:graphicFrameLocks noGrp="1"/>
          </p:cNvGraphicFramePr>
          <p:nvPr>
            <p:extLst>
              <p:ext uri="{D42A27DB-BD31-4B8C-83A1-F6EECF244321}">
                <p14:modId xmlns:p14="http://schemas.microsoft.com/office/powerpoint/2010/main" val="579821012"/>
              </p:ext>
            </p:extLst>
          </p:nvPr>
        </p:nvGraphicFramePr>
        <p:xfrm>
          <a:off x="188975" y="6041221"/>
          <a:ext cx="11814048" cy="731062"/>
        </p:xfrm>
        <a:graphic>
          <a:graphicData uri="http://schemas.openxmlformats.org/drawingml/2006/table">
            <a:tbl>
              <a:tblPr bandRow="1">
                <a:tableStyleId>{2D5ABB26-0587-4C30-8999-92F81FD0307C}</a:tableStyleId>
              </a:tblPr>
              <a:tblGrid>
                <a:gridCol w="984504">
                  <a:extLst>
                    <a:ext uri="{9D8B030D-6E8A-4147-A177-3AD203B41FA5}">
                      <a16:colId xmlns:a16="http://schemas.microsoft.com/office/drawing/2014/main" val="4184949022"/>
                    </a:ext>
                  </a:extLst>
                </a:gridCol>
                <a:gridCol w="10829544">
                  <a:extLst>
                    <a:ext uri="{9D8B030D-6E8A-4147-A177-3AD203B41FA5}">
                      <a16:colId xmlns:a16="http://schemas.microsoft.com/office/drawing/2014/main" val="950760983"/>
                    </a:ext>
                  </a:extLst>
                </a:gridCol>
              </a:tblGrid>
              <a:tr h="365531">
                <a:tc>
                  <a:txBody>
                    <a:bodyPr/>
                    <a:lstStyle/>
                    <a:p>
                      <a:pPr algn="l">
                        <a:lnSpc>
                          <a:spcPct val="100000"/>
                        </a:lnSpc>
                        <a:spcBef>
                          <a:spcPct val="0"/>
                        </a:spcBef>
                        <a:spcAft>
                          <a:spcPct val="0"/>
                        </a:spcAft>
                      </a:pPr>
                      <a:r>
                        <a:rPr lang="nl-NL" sz="1600" b="1" i="0" u="none" baseline="0">
                          <a:solidFill>
                            <a:srgbClr val="FFFFFF"/>
                          </a:solidFill>
                          <a:latin typeface="Calibri Light" panose="020F0302020204030204" pitchFamily="34" charset="0"/>
                        </a:rPr>
                        <a:t>Internet</a:t>
                      </a:r>
                    </a:p>
                  </a:txBody>
                  <a:tcPr marL="0" marR="0" marT="0" marB="0" anchor="ctr"/>
                </a:tc>
                <a:tc>
                  <a:txBody>
                    <a:bodyPr/>
                    <a:lstStyle/>
                    <a:p>
                      <a:pPr algn="l">
                        <a:lnSpc>
                          <a:spcPct val="100000"/>
                        </a:lnSpc>
                        <a:spcBef>
                          <a:spcPct val="0"/>
                        </a:spcBef>
                        <a:spcAft>
                          <a:spcPct val="0"/>
                        </a:spcAft>
                      </a:pPr>
                      <a:r>
                        <a:rPr lang="nl-NL" sz="1600" b="0" i="0" u="none" baseline="0">
                          <a:solidFill>
                            <a:srgbClr val="FFFFFF"/>
                          </a:solidFill>
                          <a:latin typeface="Calibri Light" panose="020F0302020204030204" pitchFamily="34" charset="0"/>
                        </a:rPr>
                        <a:t>Dit tekstvak wordt gebruikt om de verschillende stemmethodes uit te leggen.</a:t>
                      </a:r>
                    </a:p>
                  </a:txBody>
                  <a:tcPr marL="0" marR="0" marT="0" marB="0" anchor="ctr"/>
                </a:tc>
                <a:extLst>
                  <a:ext uri="{0D108BD9-81ED-4DB2-BD59-A6C34878D82A}">
                    <a16:rowId xmlns:a16="http://schemas.microsoft.com/office/drawing/2014/main" val="1339436671"/>
                  </a:ext>
                </a:extLst>
              </a:tr>
              <a:tr h="365531">
                <a:tc>
                  <a:txBody>
                    <a:bodyPr/>
                    <a:lstStyle/>
                    <a:p>
                      <a:pPr algn="l">
                        <a:lnSpc>
                          <a:spcPct val="100000"/>
                        </a:lnSpc>
                        <a:spcBef>
                          <a:spcPct val="0"/>
                        </a:spcBef>
                        <a:spcAft>
                          <a:spcPct val="0"/>
                        </a:spcAft>
                      </a:pPr>
                      <a:r>
                        <a:rPr lang="nl-NL" sz="1600" b="1" i="0" u="none" baseline="0">
                          <a:solidFill>
                            <a:srgbClr val="FFFFFF"/>
                          </a:solidFill>
                          <a:latin typeface="Calibri Light" panose="020F0302020204030204" pitchFamily="34" charset="0"/>
                        </a:rPr>
                        <a:t>SMS</a:t>
                      </a:r>
                    </a:p>
                  </a:txBody>
                  <a:tcPr marL="0" marR="0" marT="0" marB="0" anchor="ctr"/>
                </a:tc>
                <a:tc>
                  <a:txBody>
                    <a:bodyPr/>
                    <a:lstStyle/>
                    <a:p>
                      <a:pPr algn="l">
                        <a:lnSpc>
                          <a:spcPct val="100000"/>
                        </a:lnSpc>
                        <a:spcBef>
                          <a:spcPct val="0"/>
                        </a:spcBef>
                        <a:spcAft>
                          <a:spcPct val="0"/>
                        </a:spcAft>
                      </a:pPr>
                      <a:r>
                        <a:rPr lang="nl-NL" sz="1600" b="0" i="0" u="none" baseline="0">
                          <a:solidFill>
                            <a:srgbClr val="FFFFFF"/>
                          </a:solidFill>
                          <a:latin typeface="Calibri Light" panose="020F0302020204030204" pitchFamily="34" charset="0"/>
                        </a:rPr>
                        <a:t>De juiste uitleg wordt hier ingevuld nadat u een sessie heeft gestart.</a:t>
                      </a:r>
                    </a:p>
                  </a:txBody>
                  <a:tcPr marL="0" marR="0" marT="0" marB="0" anchor="ctr"/>
                </a:tc>
                <a:extLst>
                  <a:ext uri="{0D108BD9-81ED-4DB2-BD59-A6C34878D82A}">
                    <a16:rowId xmlns:a16="http://schemas.microsoft.com/office/drawing/2014/main" val="447564105"/>
                  </a:ext>
                </a:extLst>
              </a:tr>
            </a:tbl>
          </a:graphicData>
        </a:graphic>
      </p:graphicFrame>
      <p:pic>
        <p:nvPicPr>
          <p:cNvPr id="17" name="Logo">
            <a:extLst>
              <a:ext uri="{FF2B5EF4-FFF2-40B4-BE49-F238E27FC236}">
                <a16:creationId xmlns:a16="http://schemas.microsoft.com/office/drawing/2014/main" id="{6384D02B-FCF2-4F63-B61E-D3AF15B77A81}"/>
              </a:ext>
            </a:extLst>
          </p:cNvPr>
          <p:cNvPicPr>
            <a:picLocks/>
          </p:cNvPicPr>
          <p:nvPr/>
        </p:nvPicPr>
        <p:blipFill>
          <a:blip r:embed="rId3"/>
          <a:stretch>
            <a:fillRect/>
          </a:stretch>
        </p:blipFill>
        <p:spPr>
          <a:xfrm>
            <a:off x="10617199" y="6362700"/>
            <a:ext cx="1362265" cy="304843"/>
          </a:xfrm>
          <a:prstGeom prst="rect">
            <a:avLst/>
          </a:prstGeom>
        </p:spPr>
      </p:pic>
      <p:sp>
        <p:nvSpPr>
          <p:cNvPr id="20" name="VoteExplanationOverlay">
            <a:extLst>
              <a:ext uri="{FF2B5EF4-FFF2-40B4-BE49-F238E27FC236}">
                <a16:creationId xmlns:a16="http://schemas.microsoft.com/office/drawing/2014/main" id="{2685E23A-0D04-4D2D-AE81-10F9732EF592}"/>
              </a:ext>
            </a:extLst>
          </p:cNvPr>
          <p:cNvSpPr txBox="1"/>
          <p:nvPr/>
        </p:nvSpPr>
        <p:spPr>
          <a:xfrm>
            <a:off x="188975" y="6040040"/>
            <a:ext cx="11814048" cy="733425"/>
          </a:xfrm>
          <a:prstGeom prst="rect">
            <a:avLst/>
          </a:prstGeom>
          <a:solidFill>
            <a:srgbClr val="FFFFFF">
              <a:alpha val="90000"/>
            </a:srgbClr>
          </a:solidFill>
          <a:ln w="0" cmpd="sng">
            <a:solidFill>
              <a:srgbClr val="0082C8"/>
            </a:solidFill>
            <a:prstDash val="solid"/>
          </a:ln>
        </p:spPr>
        <p:txBody>
          <a:bodyPr vert="horz" wrap="square" lIns="406400" rIns="406400" rtlCol="0" anchor="ctr" anchorCtr="1">
            <a:noAutofit/>
          </a:bodyPr>
          <a:lstStyle/>
          <a:p>
            <a:pPr algn="ctr">
              <a:spcBef>
                <a:spcPct val="0"/>
              </a:spcBef>
              <a:spcAft>
                <a:spcPct val="0"/>
              </a:spcAft>
            </a:pPr>
            <a:r>
              <a:rPr lang="nl-NL" i="1">
                <a:solidFill>
                  <a:srgbClr val="000001"/>
                </a:solidFill>
                <a:latin typeface="Arial" panose="020B0604020202020204" pitchFamily="34" charset="0"/>
              </a:rPr>
              <a:t>Deze presentatie is geladen zonder de Sendsteps Add-In.</a:t>
            </a:r>
          </a:p>
          <a:p>
            <a:pPr algn="ctr">
              <a:spcBef>
                <a:spcPct val="0"/>
              </a:spcBef>
              <a:spcAft>
                <a:spcPct val="0"/>
              </a:spcAft>
            </a:pPr>
            <a:r>
              <a:rPr lang="nl-NL" i="1">
                <a:solidFill>
                  <a:srgbClr val="000001"/>
                </a:solidFill>
                <a:latin typeface="Arial" panose="020B0604020202020204" pitchFamily="34" charset="0"/>
              </a:rPr>
              <a:t>Add-In gratis downloaden? Ga naar https://dashboard.sendsteps.com/info</a:t>
            </a:r>
          </a:p>
        </p:txBody>
      </p:sp>
    </p:spTree>
    <p:extLst>
      <p:ext uri="{BB962C8B-B14F-4D97-AF65-F5344CB8AC3E}">
        <p14:creationId xmlns:p14="http://schemas.microsoft.com/office/powerpoint/2010/main" val="193245043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name="st_v_RS_0_3_0_0_1_1_-1_0_[1]">
    <p:spTree>
      <p:nvGrpSpPr>
        <p:cNvPr id="1" name=""/>
        <p:cNvGrpSpPr/>
        <p:nvPr/>
      </p:nvGrpSpPr>
      <p:grpSpPr>
        <a:xfrm>
          <a:off x="0" y="0"/>
          <a:ext cx="0" cy="0"/>
          <a:chOff x="0" y="0"/>
          <a:chExt cx="0" cy="0"/>
        </a:xfrm>
      </p:grpSpPr>
      <p:pic>
        <p:nvPicPr>
          <p:cNvPr id="37" name="LAYOUT_BG_IMAGE_2">
            <a:extLst>
              <a:ext uri="{FF2B5EF4-FFF2-40B4-BE49-F238E27FC236}">
                <a16:creationId xmlns:a16="http://schemas.microsoft.com/office/drawing/2014/main" id="{714A9756-1D1E-48F2-9252-C26AD6223F71}"/>
              </a:ext>
            </a:extLst>
          </p:cNvPr>
          <p:cNvPicPr>
            <a:picLocks noChangeAspect="1"/>
          </p:cNvPicPr>
          <p:nvPr/>
        </p:nvPicPr>
        <p:blipFill>
          <a:blip r:embed="rId2"/>
          <a:stretch>
            <a:fillRect/>
          </a:stretch>
        </p:blipFill>
        <p:spPr>
          <a:xfrm>
            <a:off x="0" y="0"/>
            <a:ext cx="12192000" cy="6858000"/>
          </a:xfrm>
          <a:prstGeom prst="rect">
            <a:avLst/>
          </a:prstGeom>
        </p:spPr>
      </p:pic>
      <p:sp>
        <p:nvSpPr>
          <p:cNvPr id="2" name="st_v_RT_0_3_0_0_1_1_-1_0_[1]">
            <a:extLst>
              <a:ext uri="{FF2B5EF4-FFF2-40B4-BE49-F238E27FC236}">
                <a16:creationId xmlns:a16="http://schemas.microsoft.com/office/drawing/2014/main" id="{FF9C66DF-FB6E-4A26-BB5A-43FC6CCC080C}"/>
              </a:ext>
            </a:extLst>
          </p:cNvPr>
          <p:cNvSpPr>
            <a:spLocks noGrp="1"/>
          </p:cNvSpPr>
          <p:nvPr>
            <p:ph type="title"/>
          </p:nvPr>
        </p:nvSpPr>
        <p:spPr>
          <a:xfrm>
            <a:off x="841248" y="365760"/>
            <a:ext cx="10515600" cy="1325880"/>
          </a:xfrm>
          <a:noFill/>
          <a:extLst>
            <a:ext uri="{909E8E84-426E-40DD-AFC4-6F175D3DCCD1}">
              <a14:hiddenFill xmlns:a14="http://schemas.microsoft.com/office/drawing/2010/main">
                <a:solidFill>
                  <a:srgbClr val="FFFFFF">
                    <a:alpha val="0"/>
                  </a:srgbClr>
                </a:solidFill>
              </a14:hiddenFill>
            </a:ext>
          </a:extLst>
        </p:spPr>
        <p:txBody>
          <a:bodyPr lIns="88900" tIns="38100" rIns="88900" bIns="38100" anchor="ctr" anchorCtr="0">
            <a:noAutofit/>
          </a:bodyPr>
          <a:lstStyle/>
          <a:p>
            <a:pPr>
              <a:buClr>
                <a:srgbClr val="000000"/>
              </a:buClr>
            </a:pPr>
            <a:r>
              <a:rPr lang="nl-NL" sz="2800">
                <a:solidFill>
                  <a:srgbClr val="FFFFFF"/>
                </a:solidFill>
                <a:latin typeface="Calibri Light" panose="020F0302020204030204" pitchFamily="34" charset="0"/>
              </a:rPr>
              <a:t>Belonen is nodig om bewoners en bedrijven klimaatbewuster te maken.</a:t>
            </a:r>
          </a:p>
        </p:txBody>
      </p:sp>
      <p:grpSp>
        <p:nvGrpSpPr>
          <p:cNvPr id="30" name="vss_group_1">
            <a:extLst>
              <a:ext uri="{FF2B5EF4-FFF2-40B4-BE49-F238E27FC236}">
                <a16:creationId xmlns:a16="http://schemas.microsoft.com/office/drawing/2014/main" id="{6B59FE01-607A-4F05-8A0F-22BB74DAB83B}"/>
              </a:ext>
            </a:extLst>
          </p:cNvPr>
          <p:cNvGrpSpPr/>
          <p:nvPr/>
        </p:nvGrpSpPr>
        <p:grpSpPr>
          <a:xfrm>
            <a:off x="10693401" y="5384800"/>
            <a:ext cx="1397000" cy="355600"/>
            <a:chOff x="10693400" y="5384800"/>
            <a:chExt cx="1397000" cy="355600"/>
          </a:xfrm>
        </p:grpSpPr>
        <p:sp>
          <p:nvSpPr>
            <p:cNvPr id="28" name="vss_text_0">
              <a:extLst>
                <a:ext uri="{FF2B5EF4-FFF2-40B4-BE49-F238E27FC236}">
                  <a16:creationId xmlns:a16="http://schemas.microsoft.com/office/drawing/2014/main" id="{C6E28BB7-15B9-4C05-B02E-FC6CBE3F5B0C}"/>
                </a:ext>
              </a:extLst>
            </p:cNvPr>
            <p:cNvSpPr/>
            <p:nvPr/>
          </p:nvSpPr>
          <p:spPr>
            <a:xfrm>
              <a:off x="10693400" y="5384800"/>
              <a:ext cx="1397000" cy="355600"/>
            </a:xfrm>
            <a:prstGeom prst="roundRect">
              <a:avLst/>
            </a:prstGeom>
            <a:noFill/>
            <a:ln w="19050" cap="rnd" cmpd="sng" algn="ctr">
              <a:noFill/>
              <a:prstDash val="solid"/>
            </a:ln>
            <a:effectLst>
              <a:prstShdw prst="shdw14" dist="35921" dir="2700000">
                <a:scrgbClr r="0" g="0" b="0">
                  <a:alpha val="50000"/>
                </a:scrgbClr>
              </a:prstShdw>
            </a:effectLst>
            <a:extLst>
              <a:ext uri="{909E8E84-426E-40DD-AFC4-6F175D3DCCD1}">
                <a14:hiddenFill xmlns:a14="http://schemas.microsoft.com/office/drawing/2010/main">
                  <a:solidFill>
                    <a:srgbClr val="F1F1F1"/>
                  </a:solidFill>
                </a14:hiddenFill>
              </a:ext>
              <a:ext uri="{91240B29-F687-4F45-9708-019B960494DF}">
                <a14:hiddenLine xmlns:a14="http://schemas.microsoft.com/office/drawing/2010/main" w="19050" cap="rnd"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355600" rtlCol="0" anchor="ctr" anchorCtr="0">
              <a:noAutofit/>
            </a:bodyPr>
            <a:lstStyle/>
            <a:p>
              <a:pPr>
                <a:spcBef>
                  <a:spcPct val="0"/>
                </a:spcBef>
                <a:spcAft>
                  <a:spcPct val="0"/>
                </a:spcAft>
              </a:pPr>
              <a:r>
                <a:rPr lang="nl-NL">
                  <a:solidFill>
                    <a:srgbClr val="FFFFFF"/>
                  </a:solidFill>
                  <a:latin typeface="Calibri Light" panose="020F0302020204030204" pitchFamily="34" charset="0"/>
                </a:rPr>
                <a:t>Gesloten</a:t>
              </a:r>
            </a:p>
          </p:txBody>
        </p:sp>
        <p:sp>
          <p:nvSpPr>
            <p:cNvPr id="29" name="vss_light">
              <a:extLst>
                <a:ext uri="{FF2B5EF4-FFF2-40B4-BE49-F238E27FC236}">
                  <a16:creationId xmlns:a16="http://schemas.microsoft.com/office/drawing/2014/main" id="{80AFD404-6A0C-4086-BCC2-4FF284D2BCFD}"/>
                </a:ext>
              </a:extLst>
            </p:cNvPr>
            <p:cNvSpPr/>
            <p:nvPr/>
          </p:nvSpPr>
          <p:spPr>
            <a:xfrm>
              <a:off x="10769600" y="5461000"/>
              <a:ext cx="203200" cy="203200"/>
            </a:xfrm>
            <a:prstGeom prst="ellipse">
              <a:avLst/>
            </a:prstGeom>
            <a:solidFill>
              <a:srgbClr val="FF0000"/>
            </a:solidFill>
            <a:ln w="19050" cap="rnd" cmpd="sng" algn="ctr">
              <a:noFill/>
              <a:prstDash val="solid"/>
            </a:ln>
            <a:effectLst/>
            <a:extLst>
              <a:ext uri="{91240B29-F687-4F45-9708-019B960494DF}">
                <a14:hiddenLine xmlns:a14="http://schemas.microsoft.com/office/drawing/2010/main" w="19050" cap="rnd"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nchorCtr="1">
              <a:noAutofit/>
            </a:bodyPr>
            <a:lstStyle/>
            <a:p>
              <a:pPr>
                <a:spcBef>
                  <a:spcPct val="0"/>
                </a:spcBef>
                <a:spcAft>
                  <a:spcPct val="0"/>
                </a:spcAft>
              </a:pPr>
              <a:endParaRPr lang="nl-NL">
                <a:solidFill>
                  <a:srgbClr val="FFFFFF"/>
                </a:solidFill>
                <a:latin typeface="Calibri" panose="020F0502020204030204" pitchFamily="34" charset="0"/>
              </a:endParaRPr>
            </a:p>
          </p:txBody>
        </p:sp>
      </p:grpSp>
      <p:sp>
        <p:nvSpPr>
          <p:cNvPr id="32" name="Tekstvak 31">
            <a:extLst>
              <a:ext uri="{FF2B5EF4-FFF2-40B4-BE49-F238E27FC236}">
                <a16:creationId xmlns:a16="http://schemas.microsoft.com/office/drawing/2014/main" id="{2DFABC57-D0B3-4141-ACD8-8215A9F1459D}"/>
              </a:ext>
            </a:extLst>
          </p:cNvPr>
          <p:cNvSpPr txBox="1"/>
          <p:nvPr/>
        </p:nvSpPr>
        <p:spPr>
          <a:xfrm>
            <a:off x="0" y="0"/>
            <a:ext cx="0" cy="0"/>
          </a:xfrm>
          <a:prstGeom prst="rect">
            <a:avLst/>
          </a:prstGeom>
          <a:noFill/>
        </p:spPr>
        <p:txBody>
          <a:bodyPr vert="horz" rtlCol="0">
            <a:spAutoFit/>
          </a:bodyPr>
          <a:lstStyle/>
          <a:p>
            <a:endParaRPr lang="nl-NL"/>
          </a:p>
        </p:txBody>
      </p:sp>
      <p:pic>
        <p:nvPicPr>
          <p:cNvPr id="35" name="Logo">
            <a:extLst>
              <a:ext uri="{FF2B5EF4-FFF2-40B4-BE49-F238E27FC236}">
                <a16:creationId xmlns:a16="http://schemas.microsoft.com/office/drawing/2014/main" id="{449C02B3-6D9B-4B42-A7A9-A4101BFB0F2D}"/>
              </a:ext>
            </a:extLst>
          </p:cNvPr>
          <p:cNvPicPr>
            <a:picLocks/>
          </p:cNvPicPr>
          <p:nvPr/>
        </p:nvPicPr>
        <p:blipFill>
          <a:blip r:embed="rId3"/>
          <a:stretch>
            <a:fillRect/>
          </a:stretch>
        </p:blipFill>
        <p:spPr>
          <a:xfrm>
            <a:off x="10617199" y="6362700"/>
            <a:ext cx="1362265" cy="304843"/>
          </a:xfrm>
          <a:prstGeom prst="rect">
            <a:avLst/>
          </a:prstGeom>
        </p:spPr>
      </p:pic>
      <p:grpSp>
        <p:nvGrpSpPr>
          <p:cNvPr id="58" name="rg_group_1">
            <a:extLst>
              <a:ext uri="{FF2B5EF4-FFF2-40B4-BE49-F238E27FC236}">
                <a16:creationId xmlns:a16="http://schemas.microsoft.com/office/drawing/2014/main" id="{D2C4D9F9-1AD9-4DB8-863F-8E384176C2D4}"/>
              </a:ext>
            </a:extLst>
          </p:cNvPr>
          <p:cNvGrpSpPr/>
          <p:nvPr/>
        </p:nvGrpSpPr>
        <p:grpSpPr>
          <a:xfrm>
            <a:off x="841247" y="1801368"/>
            <a:ext cx="10972800" cy="3657601"/>
            <a:chOff x="841247" y="1801368"/>
            <a:chExt cx="10972800" cy="3657601"/>
          </a:xfrm>
        </p:grpSpPr>
        <p:sp>
          <p:nvSpPr>
            <p:cNvPr id="40" name="rg_background_0">
              <a:extLst>
                <a:ext uri="{FF2B5EF4-FFF2-40B4-BE49-F238E27FC236}">
                  <a16:creationId xmlns:a16="http://schemas.microsoft.com/office/drawing/2014/main" id="{EEC8EA0A-9734-48DF-99B3-E02144E25149}"/>
                </a:ext>
              </a:extLst>
            </p:cNvPr>
            <p:cNvSpPr txBox="1"/>
            <p:nvPr/>
          </p:nvSpPr>
          <p:spPr>
            <a:xfrm>
              <a:off x="841247" y="1801368"/>
              <a:ext cx="10972800" cy="3657601"/>
            </a:xfrm>
            <a:prstGeom prst="rect">
              <a:avLst/>
            </a:prstGeom>
            <a:noFill/>
          </p:spPr>
          <p:txBody>
            <a:bodyPr vert="horz" rtlCol="0">
              <a:spAutoFit/>
            </a:bodyPr>
            <a:lstStyle/>
            <a:p>
              <a:endParaRPr lang="nl-NL"/>
            </a:p>
          </p:txBody>
        </p:sp>
        <p:sp>
          <p:nvSpPr>
            <p:cNvPr id="41" name="rg_axis_0" hidden="1">
              <a:extLst>
                <a:ext uri="{FF2B5EF4-FFF2-40B4-BE49-F238E27FC236}">
                  <a16:creationId xmlns:a16="http://schemas.microsoft.com/office/drawing/2014/main" id="{AB0941CE-64A3-4125-A43D-2D8C82EF3B40}"/>
                </a:ext>
              </a:extLst>
            </p:cNvPr>
            <p:cNvSpPr txBox="1"/>
            <p:nvPr/>
          </p:nvSpPr>
          <p:spPr>
            <a:xfrm>
              <a:off x="3889247" y="1839468"/>
              <a:ext cx="12700" cy="3581401"/>
            </a:xfrm>
            <a:prstGeom prst="rect">
              <a:avLst/>
            </a:prstGeom>
            <a:solidFill>
              <a:srgbClr val="000001"/>
            </a:solidFill>
          </p:spPr>
          <p:txBody>
            <a:bodyPr vert="horz" rtlCol="0" anchor="t" anchorCtr="0">
              <a:noAutofit/>
            </a:bodyPr>
            <a:lstStyle/>
            <a:p>
              <a:endParaRPr lang="nl-NL"/>
            </a:p>
          </p:txBody>
        </p:sp>
        <p:sp>
          <p:nvSpPr>
            <p:cNvPr id="42" name="rg_axisTick_0" hidden="1">
              <a:extLst>
                <a:ext uri="{FF2B5EF4-FFF2-40B4-BE49-F238E27FC236}">
                  <a16:creationId xmlns:a16="http://schemas.microsoft.com/office/drawing/2014/main" id="{D2FBBFA4-B234-4619-BF5C-2C3892C41768}"/>
                </a:ext>
              </a:extLst>
            </p:cNvPr>
            <p:cNvSpPr txBox="1"/>
            <p:nvPr/>
          </p:nvSpPr>
          <p:spPr>
            <a:xfrm>
              <a:off x="3825747" y="1839468"/>
              <a:ext cx="63500" cy="12700"/>
            </a:xfrm>
            <a:prstGeom prst="rect">
              <a:avLst/>
            </a:prstGeom>
            <a:solidFill>
              <a:srgbClr val="000001"/>
            </a:solidFill>
          </p:spPr>
          <p:txBody>
            <a:bodyPr vert="horz" rtlCol="0" anchor="t" anchorCtr="0">
              <a:noAutofit/>
            </a:bodyPr>
            <a:lstStyle/>
            <a:p>
              <a:endParaRPr lang="nl-NL"/>
            </a:p>
          </p:txBody>
        </p:sp>
        <p:sp>
          <p:nvSpPr>
            <p:cNvPr id="43" name="rg_axisTick_1" hidden="1">
              <a:extLst>
                <a:ext uri="{FF2B5EF4-FFF2-40B4-BE49-F238E27FC236}">
                  <a16:creationId xmlns:a16="http://schemas.microsoft.com/office/drawing/2014/main" id="{023D30C5-48E5-437F-93A8-04DF422A073F}"/>
                </a:ext>
              </a:extLst>
            </p:cNvPr>
            <p:cNvSpPr txBox="1"/>
            <p:nvPr/>
          </p:nvSpPr>
          <p:spPr>
            <a:xfrm>
              <a:off x="3825747" y="3033268"/>
              <a:ext cx="63500" cy="12700"/>
            </a:xfrm>
            <a:prstGeom prst="rect">
              <a:avLst/>
            </a:prstGeom>
            <a:solidFill>
              <a:srgbClr val="000001"/>
            </a:solidFill>
          </p:spPr>
          <p:txBody>
            <a:bodyPr vert="horz" rtlCol="0" anchor="t" anchorCtr="0">
              <a:noAutofit/>
            </a:bodyPr>
            <a:lstStyle/>
            <a:p>
              <a:endParaRPr lang="nl-NL"/>
            </a:p>
          </p:txBody>
        </p:sp>
        <p:sp>
          <p:nvSpPr>
            <p:cNvPr id="44" name="rg_axisTick_2" hidden="1">
              <a:extLst>
                <a:ext uri="{FF2B5EF4-FFF2-40B4-BE49-F238E27FC236}">
                  <a16:creationId xmlns:a16="http://schemas.microsoft.com/office/drawing/2014/main" id="{53517B8A-55E1-4586-8156-9A1EA2E5905E}"/>
                </a:ext>
              </a:extLst>
            </p:cNvPr>
            <p:cNvSpPr txBox="1"/>
            <p:nvPr/>
          </p:nvSpPr>
          <p:spPr>
            <a:xfrm>
              <a:off x="3825747" y="4227069"/>
              <a:ext cx="63500" cy="12700"/>
            </a:xfrm>
            <a:prstGeom prst="rect">
              <a:avLst/>
            </a:prstGeom>
            <a:solidFill>
              <a:srgbClr val="000001"/>
            </a:solidFill>
          </p:spPr>
          <p:txBody>
            <a:bodyPr vert="horz" rtlCol="0" anchor="t" anchorCtr="0">
              <a:noAutofit/>
            </a:bodyPr>
            <a:lstStyle/>
            <a:p>
              <a:endParaRPr lang="nl-NL"/>
            </a:p>
          </p:txBody>
        </p:sp>
        <p:sp>
          <p:nvSpPr>
            <p:cNvPr id="45" name="rg_axisTick_3" hidden="1">
              <a:extLst>
                <a:ext uri="{FF2B5EF4-FFF2-40B4-BE49-F238E27FC236}">
                  <a16:creationId xmlns:a16="http://schemas.microsoft.com/office/drawing/2014/main" id="{9CA5FE36-6FFA-4657-9483-F086BE87EECF}"/>
                </a:ext>
              </a:extLst>
            </p:cNvPr>
            <p:cNvSpPr txBox="1"/>
            <p:nvPr/>
          </p:nvSpPr>
          <p:spPr>
            <a:xfrm>
              <a:off x="3825747" y="5408169"/>
              <a:ext cx="63500" cy="12700"/>
            </a:xfrm>
            <a:prstGeom prst="rect">
              <a:avLst/>
            </a:prstGeom>
            <a:solidFill>
              <a:srgbClr val="000001"/>
            </a:solidFill>
          </p:spPr>
          <p:txBody>
            <a:bodyPr vert="horz" rtlCol="0" anchor="t" anchorCtr="0">
              <a:noAutofit/>
            </a:bodyPr>
            <a:lstStyle/>
            <a:p>
              <a:endParaRPr lang="nl-NL"/>
            </a:p>
          </p:txBody>
        </p:sp>
        <p:sp>
          <p:nvSpPr>
            <p:cNvPr id="46" name="rg_axisBullet_0_0">
              <a:extLst>
                <a:ext uri="{FF2B5EF4-FFF2-40B4-BE49-F238E27FC236}">
                  <a16:creationId xmlns:a16="http://schemas.microsoft.com/office/drawing/2014/main" id="{8F3235A7-AEF8-42F0-AF44-83922897B7B8}"/>
                </a:ext>
              </a:extLst>
            </p:cNvPr>
            <p:cNvSpPr txBox="1"/>
            <p:nvPr/>
          </p:nvSpPr>
          <p:spPr>
            <a:xfrm>
              <a:off x="917447" y="1877568"/>
              <a:ext cx="381000" cy="1117600"/>
            </a:xfrm>
            <a:prstGeom prst="rect">
              <a:avLst/>
            </a:prstGeom>
            <a:noFill/>
            <a:extLst>
              <a:ext uri="{909E8E84-426E-40DD-AFC4-6F175D3DCCD1}">
                <a14:hiddenFill xmlns:a14="http://schemas.microsoft.com/office/drawing/2010/main">
                  <a:solidFill>
                    <a:srgbClr val="000000"/>
                  </a:solidFill>
                </a14:hiddenFill>
              </a:ext>
            </a:extLst>
          </p:spPr>
          <p:txBody>
            <a:bodyPr vert="horz" lIns="0" tIns="0" rIns="0" bIns="0" rtlCol="0" anchor="ctr" anchorCtr="0">
              <a:noAutofit/>
            </a:bodyPr>
            <a:lstStyle/>
            <a:p>
              <a:r>
                <a:rPr lang="nl-NL" sz="2400">
                  <a:solidFill>
                    <a:srgbClr val="FFFFFF"/>
                  </a:solidFill>
                  <a:latin typeface="Calibri Light" panose="020F0302020204030204" pitchFamily="34" charset="0"/>
                </a:rPr>
                <a:t>A.</a:t>
              </a:r>
            </a:p>
          </p:txBody>
        </p:sp>
        <p:sp>
          <p:nvSpPr>
            <p:cNvPr id="47" name="rg_axisBullet_1_0">
              <a:extLst>
                <a:ext uri="{FF2B5EF4-FFF2-40B4-BE49-F238E27FC236}">
                  <a16:creationId xmlns:a16="http://schemas.microsoft.com/office/drawing/2014/main" id="{53E9BB1F-3D54-4F78-8485-13BB9D7C532D}"/>
                </a:ext>
              </a:extLst>
            </p:cNvPr>
            <p:cNvSpPr txBox="1"/>
            <p:nvPr/>
          </p:nvSpPr>
          <p:spPr>
            <a:xfrm>
              <a:off x="917447" y="3071368"/>
              <a:ext cx="381000" cy="1117600"/>
            </a:xfrm>
            <a:prstGeom prst="rect">
              <a:avLst/>
            </a:prstGeom>
            <a:noFill/>
            <a:extLst>
              <a:ext uri="{909E8E84-426E-40DD-AFC4-6F175D3DCCD1}">
                <a14:hiddenFill xmlns:a14="http://schemas.microsoft.com/office/drawing/2010/main">
                  <a:solidFill>
                    <a:srgbClr val="000000"/>
                  </a:solidFill>
                </a14:hiddenFill>
              </a:ext>
            </a:extLst>
          </p:spPr>
          <p:txBody>
            <a:bodyPr vert="horz" lIns="0" tIns="0" rIns="0" bIns="0" rtlCol="0" anchor="ctr" anchorCtr="0">
              <a:noAutofit/>
            </a:bodyPr>
            <a:lstStyle/>
            <a:p>
              <a:r>
                <a:rPr lang="nl-NL" sz="2400">
                  <a:solidFill>
                    <a:srgbClr val="FFFFFF"/>
                  </a:solidFill>
                  <a:latin typeface="Calibri Light" panose="020F0302020204030204" pitchFamily="34" charset="0"/>
                </a:rPr>
                <a:t>B.</a:t>
              </a:r>
            </a:p>
          </p:txBody>
        </p:sp>
        <p:sp>
          <p:nvSpPr>
            <p:cNvPr id="48" name="rg_axisBullet_2_0">
              <a:extLst>
                <a:ext uri="{FF2B5EF4-FFF2-40B4-BE49-F238E27FC236}">
                  <a16:creationId xmlns:a16="http://schemas.microsoft.com/office/drawing/2014/main" id="{D66EFC14-DD25-405B-9425-D1D5C732F7BF}"/>
                </a:ext>
              </a:extLst>
            </p:cNvPr>
            <p:cNvSpPr txBox="1"/>
            <p:nvPr/>
          </p:nvSpPr>
          <p:spPr>
            <a:xfrm>
              <a:off x="917447" y="4265169"/>
              <a:ext cx="381000" cy="1117600"/>
            </a:xfrm>
            <a:prstGeom prst="rect">
              <a:avLst/>
            </a:prstGeom>
            <a:noFill/>
            <a:extLst>
              <a:ext uri="{909E8E84-426E-40DD-AFC4-6F175D3DCCD1}">
                <a14:hiddenFill xmlns:a14="http://schemas.microsoft.com/office/drawing/2010/main">
                  <a:solidFill>
                    <a:srgbClr val="000000"/>
                  </a:solidFill>
                </a14:hiddenFill>
              </a:ext>
            </a:extLst>
          </p:spPr>
          <p:txBody>
            <a:bodyPr vert="horz" lIns="0" tIns="0" rIns="0" bIns="0" rtlCol="0" anchor="ctr" anchorCtr="0">
              <a:noAutofit/>
            </a:bodyPr>
            <a:lstStyle/>
            <a:p>
              <a:r>
                <a:rPr lang="nl-NL" sz="2400">
                  <a:solidFill>
                    <a:srgbClr val="FFFFFF"/>
                  </a:solidFill>
                  <a:latin typeface="Calibri Light" panose="020F0302020204030204" pitchFamily="34" charset="0"/>
                </a:rPr>
                <a:t>C.</a:t>
              </a:r>
            </a:p>
          </p:txBody>
        </p:sp>
        <p:sp>
          <p:nvSpPr>
            <p:cNvPr id="49" name="rg_axisLabel_0_0">
              <a:extLst>
                <a:ext uri="{FF2B5EF4-FFF2-40B4-BE49-F238E27FC236}">
                  <a16:creationId xmlns:a16="http://schemas.microsoft.com/office/drawing/2014/main" id="{2ABC8858-4567-4297-9849-889D82D3BD7E}"/>
                </a:ext>
              </a:extLst>
            </p:cNvPr>
            <p:cNvSpPr txBox="1"/>
            <p:nvPr/>
          </p:nvSpPr>
          <p:spPr>
            <a:xfrm>
              <a:off x="1374647" y="1877568"/>
              <a:ext cx="2438400" cy="1117600"/>
            </a:xfrm>
            <a:prstGeom prst="rect">
              <a:avLst/>
            </a:prstGeom>
            <a:noFill/>
            <a:extLst>
              <a:ext uri="{909E8E84-426E-40DD-AFC4-6F175D3DCCD1}">
                <a14:hiddenFill xmlns:a14="http://schemas.microsoft.com/office/drawing/2010/main">
                  <a:solidFill>
                    <a:srgbClr val="000000"/>
                  </a:solidFill>
                </a14:hiddenFill>
              </a:ext>
            </a:extLst>
          </p:spPr>
          <p:txBody>
            <a:bodyPr vert="horz" lIns="0" tIns="0" rIns="0" bIns="0" rtlCol="0" anchor="ctr" anchorCtr="0">
              <a:noAutofit/>
            </a:bodyPr>
            <a:lstStyle/>
            <a:p>
              <a:r>
                <a:rPr lang="nl-NL" sz="2400">
                  <a:solidFill>
                    <a:srgbClr val="FFFFFF"/>
                  </a:solidFill>
                  <a:latin typeface="Calibri Light" panose="020F0302020204030204" pitchFamily="34" charset="0"/>
                </a:rPr>
                <a:t>eens </a:t>
              </a:r>
            </a:p>
          </p:txBody>
        </p:sp>
        <p:sp>
          <p:nvSpPr>
            <p:cNvPr id="50" name="rg_axisLabel_1_0">
              <a:extLst>
                <a:ext uri="{FF2B5EF4-FFF2-40B4-BE49-F238E27FC236}">
                  <a16:creationId xmlns:a16="http://schemas.microsoft.com/office/drawing/2014/main" id="{196CAC92-0531-43D1-A763-0A24CDD6053A}"/>
                </a:ext>
              </a:extLst>
            </p:cNvPr>
            <p:cNvSpPr txBox="1"/>
            <p:nvPr/>
          </p:nvSpPr>
          <p:spPr>
            <a:xfrm>
              <a:off x="1374647" y="3071368"/>
              <a:ext cx="2438400" cy="1117600"/>
            </a:xfrm>
            <a:prstGeom prst="rect">
              <a:avLst/>
            </a:prstGeom>
            <a:noFill/>
            <a:extLst>
              <a:ext uri="{909E8E84-426E-40DD-AFC4-6F175D3DCCD1}">
                <a14:hiddenFill xmlns:a14="http://schemas.microsoft.com/office/drawing/2010/main">
                  <a:solidFill>
                    <a:srgbClr val="000000"/>
                  </a:solidFill>
                </a14:hiddenFill>
              </a:ext>
            </a:extLst>
          </p:spPr>
          <p:txBody>
            <a:bodyPr vert="horz" lIns="0" tIns="0" rIns="0" bIns="0" rtlCol="0" anchor="ctr" anchorCtr="0">
              <a:noAutofit/>
            </a:bodyPr>
            <a:lstStyle/>
            <a:p>
              <a:r>
                <a:rPr lang="nl-NL" sz="2400">
                  <a:solidFill>
                    <a:srgbClr val="FFFFFF"/>
                  </a:solidFill>
                  <a:latin typeface="Calibri Light" panose="020F0302020204030204" pitchFamily="34" charset="0"/>
                </a:rPr>
                <a:t>oneens</a:t>
              </a:r>
            </a:p>
          </p:txBody>
        </p:sp>
        <p:sp>
          <p:nvSpPr>
            <p:cNvPr id="51" name="rg_axisLabel_2_0">
              <a:extLst>
                <a:ext uri="{FF2B5EF4-FFF2-40B4-BE49-F238E27FC236}">
                  <a16:creationId xmlns:a16="http://schemas.microsoft.com/office/drawing/2014/main" id="{E4EA007E-DB62-4C82-BC65-EEA0E7A99F62}"/>
                </a:ext>
              </a:extLst>
            </p:cNvPr>
            <p:cNvSpPr txBox="1"/>
            <p:nvPr/>
          </p:nvSpPr>
          <p:spPr>
            <a:xfrm>
              <a:off x="1374647" y="4265169"/>
              <a:ext cx="2438400" cy="1117600"/>
            </a:xfrm>
            <a:prstGeom prst="rect">
              <a:avLst/>
            </a:prstGeom>
            <a:noFill/>
            <a:extLst>
              <a:ext uri="{909E8E84-426E-40DD-AFC4-6F175D3DCCD1}">
                <a14:hiddenFill xmlns:a14="http://schemas.microsoft.com/office/drawing/2010/main">
                  <a:solidFill>
                    <a:srgbClr val="000000"/>
                  </a:solidFill>
                </a14:hiddenFill>
              </a:ext>
            </a:extLst>
          </p:spPr>
          <p:txBody>
            <a:bodyPr vert="horz" lIns="0" tIns="0" rIns="0" bIns="0" rtlCol="0" anchor="ctr" anchorCtr="0">
              <a:noAutofit/>
            </a:bodyPr>
            <a:lstStyle/>
            <a:p>
              <a:r>
                <a:rPr lang="nl-NL" sz="2400">
                  <a:solidFill>
                    <a:srgbClr val="FFFFFF"/>
                  </a:solidFill>
                  <a:latin typeface="Calibri Light" panose="020F0302020204030204" pitchFamily="34" charset="0"/>
                </a:rPr>
                <a:t>anders</a:t>
              </a:r>
            </a:p>
          </p:txBody>
        </p:sp>
        <p:sp>
          <p:nvSpPr>
            <p:cNvPr id="52" name="rg_bar_0_0">
              <a:extLst>
                <a:ext uri="{FF2B5EF4-FFF2-40B4-BE49-F238E27FC236}">
                  <a16:creationId xmlns:a16="http://schemas.microsoft.com/office/drawing/2014/main" id="{00E3BF0B-D793-459C-B6BA-93CC7A445046}"/>
                </a:ext>
              </a:extLst>
            </p:cNvPr>
            <p:cNvSpPr txBox="1"/>
            <p:nvPr/>
          </p:nvSpPr>
          <p:spPr>
            <a:xfrm>
              <a:off x="3901947" y="2245868"/>
              <a:ext cx="2252133" cy="381000"/>
            </a:xfrm>
            <a:prstGeom prst="roundRect">
              <a:avLst/>
            </a:prstGeom>
            <a:solidFill>
              <a:srgbClr val="FFFFFF"/>
            </a:solidFill>
          </p:spPr>
          <p:txBody>
            <a:bodyPr vert="horz" rtlCol="0" anchor="t" anchorCtr="0">
              <a:noAutofit/>
            </a:bodyPr>
            <a:lstStyle/>
            <a:p>
              <a:endParaRPr lang="nl-NL">
                <a:solidFill>
                  <a:srgbClr val="FFFFFF"/>
                </a:solidFill>
                <a:latin typeface="Calibri Light" panose="020F0302020204030204" pitchFamily="34" charset="0"/>
              </a:endParaRPr>
            </a:p>
          </p:txBody>
        </p:sp>
        <p:sp>
          <p:nvSpPr>
            <p:cNvPr id="53" name="rg_bar_1_0">
              <a:extLst>
                <a:ext uri="{FF2B5EF4-FFF2-40B4-BE49-F238E27FC236}">
                  <a16:creationId xmlns:a16="http://schemas.microsoft.com/office/drawing/2014/main" id="{D3F1752D-28C1-4AC8-A76F-0B6B6C65FBC3}"/>
                </a:ext>
              </a:extLst>
            </p:cNvPr>
            <p:cNvSpPr txBox="1"/>
            <p:nvPr/>
          </p:nvSpPr>
          <p:spPr>
            <a:xfrm>
              <a:off x="3901947" y="3439668"/>
              <a:ext cx="4504267" cy="381000"/>
            </a:xfrm>
            <a:prstGeom prst="roundRect">
              <a:avLst/>
            </a:prstGeom>
            <a:solidFill>
              <a:srgbClr val="FFFFFF"/>
            </a:solidFill>
          </p:spPr>
          <p:txBody>
            <a:bodyPr vert="horz" rtlCol="0" anchor="t" anchorCtr="0">
              <a:noAutofit/>
            </a:bodyPr>
            <a:lstStyle/>
            <a:p>
              <a:endParaRPr lang="nl-NL">
                <a:solidFill>
                  <a:srgbClr val="FFFFFF"/>
                </a:solidFill>
                <a:latin typeface="Calibri Light" panose="020F0302020204030204" pitchFamily="34" charset="0"/>
              </a:endParaRPr>
            </a:p>
          </p:txBody>
        </p:sp>
        <p:sp>
          <p:nvSpPr>
            <p:cNvPr id="54" name="rg_bar_2_0">
              <a:extLst>
                <a:ext uri="{FF2B5EF4-FFF2-40B4-BE49-F238E27FC236}">
                  <a16:creationId xmlns:a16="http://schemas.microsoft.com/office/drawing/2014/main" id="{9C097B8F-E7FE-405E-A47C-BD452732519C}"/>
                </a:ext>
              </a:extLst>
            </p:cNvPr>
            <p:cNvSpPr txBox="1"/>
            <p:nvPr/>
          </p:nvSpPr>
          <p:spPr>
            <a:xfrm>
              <a:off x="3901947" y="4633469"/>
              <a:ext cx="6756400" cy="381000"/>
            </a:xfrm>
            <a:prstGeom prst="roundRect">
              <a:avLst/>
            </a:prstGeom>
            <a:solidFill>
              <a:srgbClr val="FFFFFF"/>
            </a:solidFill>
          </p:spPr>
          <p:txBody>
            <a:bodyPr vert="horz" rtlCol="0" anchor="t" anchorCtr="0">
              <a:noAutofit/>
            </a:bodyPr>
            <a:lstStyle/>
            <a:p>
              <a:endParaRPr lang="nl-NL">
                <a:solidFill>
                  <a:srgbClr val="FFFFFF"/>
                </a:solidFill>
                <a:latin typeface="Calibri Light" panose="020F0302020204030204" pitchFamily="34" charset="0"/>
              </a:endParaRPr>
            </a:p>
          </p:txBody>
        </p:sp>
        <p:sp>
          <p:nvSpPr>
            <p:cNvPr id="55" name="rg_barLabel_0_0">
              <a:extLst>
                <a:ext uri="{FF2B5EF4-FFF2-40B4-BE49-F238E27FC236}">
                  <a16:creationId xmlns:a16="http://schemas.microsoft.com/office/drawing/2014/main" id="{CDEBFA11-3459-42D8-B86F-B5FAFA2329A1}"/>
                </a:ext>
              </a:extLst>
            </p:cNvPr>
            <p:cNvSpPr txBox="1"/>
            <p:nvPr/>
          </p:nvSpPr>
          <p:spPr>
            <a:xfrm>
              <a:off x="6230280" y="2245867"/>
              <a:ext cx="1079500" cy="381000"/>
            </a:xfrm>
            <a:prstGeom prst="rect">
              <a:avLst/>
            </a:prstGeom>
            <a:noFill/>
            <a:extLst>
              <a:ext uri="{909E8E84-426E-40DD-AFC4-6F175D3DCCD1}">
                <a14:hiddenFill xmlns:a14="http://schemas.microsoft.com/office/drawing/2010/main">
                  <a:solidFill>
                    <a:srgbClr val="000000"/>
                  </a:solidFill>
                </a14:hiddenFill>
              </a:ext>
            </a:extLst>
          </p:spPr>
          <p:txBody>
            <a:bodyPr vert="horz" lIns="0" tIns="0" rIns="0" bIns="0" rtlCol="0" anchor="ctr" anchorCtr="0">
              <a:noAutofit/>
            </a:bodyPr>
            <a:lstStyle/>
            <a:p>
              <a:r>
                <a:rPr lang="nl-NL" sz="2200">
                  <a:solidFill>
                    <a:srgbClr val="FFFFFF"/>
                  </a:solidFill>
                  <a:latin typeface="Calibri Light" panose="020F0302020204030204" pitchFamily="34" charset="0"/>
                </a:rPr>
                <a:t>33,3%</a:t>
              </a:r>
            </a:p>
          </p:txBody>
        </p:sp>
        <p:sp>
          <p:nvSpPr>
            <p:cNvPr id="56" name="rg_barLabel_1_0">
              <a:extLst>
                <a:ext uri="{FF2B5EF4-FFF2-40B4-BE49-F238E27FC236}">
                  <a16:creationId xmlns:a16="http://schemas.microsoft.com/office/drawing/2014/main" id="{7FAA1BC3-11DB-4D56-9D70-4F0B77AA3753}"/>
                </a:ext>
              </a:extLst>
            </p:cNvPr>
            <p:cNvSpPr txBox="1"/>
            <p:nvPr/>
          </p:nvSpPr>
          <p:spPr>
            <a:xfrm>
              <a:off x="8482414" y="3439667"/>
              <a:ext cx="1079500" cy="381000"/>
            </a:xfrm>
            <a:prstGeom prst="rect">
              <a:avLst/>
            </a:prstGeom>
            <a:noFill/>
            <a:extLst>
              <a:ext uri="{909E8E84-426E-40DD-AFC4-6F175D3DCCD1}">
                <a14:hiddenFill xmlns:a14="http://schemas.microsoft.com/office/drawing/2010/main">
                  <a:solidFill>
                    <a:srgbClr val="000000"/>
                  </a:solidFill>
                </a14:hiddenFill>
              </a:ext>
            </a:extLst>
          </p:spPr>
          <p:txBody>
            <a:bodyPr vert="horz" lIns="0" tIns="0" rIns="0" bIns="0" rtlCol="0" anchor="ctr" anchorCtr="0">
              <a:noAutofit/>
            </a:bodyPr>
            <a:lstStyle/>
            <a:p>
              <a:r>
                <a:rPr lang="nl-NL" sz="2200">
                  <a:solidFill>
                    <a:srgbClr val="FFFFFF"/>
                  </a:solidFill>
                  <a:latin typeface="Calibri Light" panose="020F0302020204030204" pitchFamily="34" charset="0"/>
                </a:rPr>
                <a:t>66,7%</a:t>
              </a:r>
            </a:p>
          </p:txBody>
        </p:sp>
        <p:sp>
          <p:nvSpPr>
            <p:cNvPr id="57" name="rg_barLabel_2_0">
              <a:extLst>
                <a:ext uri="{FF2B5EF4-FFF2-40B4-BE49-F238E27FC236}">
                  <a16:creationId xmlns:a16="http://schemas.microsoft.com/office/drawing/2014/main" id="{B61A6C36-1957-42E6-8327-C1E1E2EDC48A}"/>
                </a:ext>
              </a:extLst>
            </p:cNvPr>
            <p:cNvSpPr txBox="1"/>
            <p:nvPr/>
          </p:nvSpPr>
          <p:spPr>
            <a:xfrm>
              <a:off x="10734547" y="4633468"/>
              <a:ext cx="1079500" cy="381000"/>
            </a:xfrm>
            <a:prstGeom prst="rect">
              <a:avLst/>
            </a:prstGeom>
            <a:noFill/>
            <a:extLst>
              <a:ext uri="{909E8E84-426E-40DD-AFC4-6F175D3DCCD1}">
                <a14:hiddenFill xmlns:a14="http://schemas.microsoft.com/office/drawing/2010/main">
                  <a:solidFill>
                    <a:srgbClr val="000000"/>
                  </a:solidFill>
                </a14:hiddenFill>
              </a:ext>
            </a:extLst>
          </p:spPr>
          <p:txBody>
            <a:bodyPr vert="horz" lIns="0" tIns="0" rIns="0" bIns="0" rtlCol="0" anchor="ctr" anchorCtr="0">
              <a:noAutofit/>
            </a:bodyPr>
            <a:lstStyle/>
            <a:p>
              <a:r>
                <a:rPr lang="nl-NL" sz="2200">
                  <a:solidFill>
                    <a:srgbClr val="FFFFFF"/>
                  </a:solidFill>
                  <a:latin typeface="Calibri Light" panose="020F0302020204030204" pitchFamily="34" charset="0"/>
                </a:rPr>
                <a:t>100,0%</a:t>
              </a:r>
            </a:p>
          </p:txBody>
        </p:sp>
      </p:grpSp>
      <p:sp>
        <p:nvSpPr>
          <p:cNvPr id="27" name="ResultsGraphExplanation0">
            <a:extLst>
              <a:ext uri="{FF2B5EF4-FFF2-40B4-BE49-F238E27FC236}">
                <a16:creationId xmlns:a16="http://schemas.microsoft.com/office/drawing/2014/main" id="{7F575738-3907-4DAB-87B9-50BB8CA684CE}"/>
              </a:ext>
            </a:extLst>
          </p:cNvPr>
          <p:cNvSpPr txBox="1"/>
          <p:nvPr/>
        </p:nvSpPr>
        <p:spPr>
          <a:xfrm>
            <a:off x="7242047" y="1801368"/>
            <a:ext cx="4572000" cy="1270000"/>
          </a:xfrm>
          <a:prstGeom prst="rect">
            <a:avLst/>
          </a:prstGeom>
          <a:solidFill>
            <a:srgbClr val="FFFFFF">
              <a:alpha val="90000"/>
            </a:srgbClr>
          </a:solidFill>
          <a:ln w="0" cmpd="sng">
            <a:solidFill>
              <a:srgbClr val="0082C8"/>
            </a:solidFill>
            <a:prstDash val="solid"/>
          </a:ln>
        </p:spPr>
        <p:txBody>
          <a:bodyPr vert="horz" wrap="square" lIns="203200" rIns="203200" rtlCol="0" anchor="ctr" anchorCtr="1">
            <a:noAutofit/>
          </a:bodyPr>
          <a:lstStyle/>
          <a:p>
            <a:pPr algn="ctr">
              <a:spcBef>
                <a:spcPct val="0"/>
              </a:spcBef>
              <a:spcAft>
                <a:spcPct val="0"/>
              </a:spcAft>
            </a:pPr>
            <a:r>
              <a:rPr lang="nl-NL" sz="1400" i="1">
                <a:solidFill>
                  <a:srgbClr val="000001"/>
                </a:solidFill>
                <a:latin typeface="Arial" panose="020B0604020202020204" pitchFamily="34" charset="0"/>
              </a:rPr>
              <a:t>Deze voorbeeld resultaten zullen op 0 gezet worden zodra een sessie en diavoorstelling gestart zijn.</a:t>
            </a:r>
          </a:p>
          <a:p>
            <a:pPr algn="ctr">
              <a:spcBef>
                <a:spcPct val="0"/>
              </a:spcBef>
              <a:spcAft>
                <a:spcPct val="0"/>
              </a:spcAft>
            </a:pPr>
            <a:endParaRPr lang="nl-NL" sz="1400" i="1">
              <a:solidFill>
                <a:srgbClr val="000001"/>
              </a:solidFill>
              <a:latin typeface="Arial" panose="020B0604020202020204" pitchFamily="34" charset="0"/>
            </a:endParaRPr>
          </a:p>
          <a:p>
            <a:pPr algn="ctr">
              <a:spcBef>
                <a:spcPct val="0"/>
              </a:spcBef>
              <a:spcAft>
                <a:spcPct val="0"/>
              </a:spcAft>
            </a:pPr>
            <a:r>
              <a:rPr lang="nl-NL" sz="1400" i="1">
                <a:solidFill>
                  <a:srgbClr val="000001"/>
                </a:solidFill>
                <a:latin typeface="Arial" panose="020B0604020202020204" pitchFamily="34" charset="0"/>
              </a:rPr>
              <a:t>Voel u vrij om ondertussen de layout van de resultaten te veranderen (bv. de kleur)</a:t>
            </a:r>
          </a:p>
        </p:txBody>
      </p:sp>
    </p:spTree>
    <p:extLst>
      <p:ext uri="{BB962C8B-B14F-4D97-AF65-F5344CB8AC3E}">
        <p14:creationId xmlns:p14="http://schemas.microsoft.com/office/powerpoint/2010/main" val="286094339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el 1">
            <a:extLst>
              <a:ext uri="{FF2B5EF4-FFF2-40B4-BE49-F238E27FC236}">
                <a16:creationId xmlns:a16="http://schemas.microsoft.com/office/drawing/2014/main" id="{53359848-0A76-4B79-908C-F7A296E717FC}"/>
              </a:ext>
            </a:extLst>
          </p:cNvPr>
          <p:cNvSpPr>
            <a:spLocks noGrp="1"/>
          </p:cNvSpPr>
          <p:nvPr>
            <p:ph type="ctrTitle"/>
          </p:nvPr>
        </p:nvSpPr>
        <p:spPr bwMode="auto">
          <a:xfrm>
            <a:off x="0" y="1705255"/>
            <a:ext cx="9144000" cy="14700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p>
            <a:r>
              <a:rPr lang="nl-NL" sz="4000" b="1" dirty="0"/>
              <a:t>Voor een duurzame leefomgeving</a:t>
            </a:r>
          </a:p>
        </p:txBody>
      </p:sp>
      <p:sp>
        <p:nvSpPr>
          <p:cNvPr id="4" name="Ondertitel 3">
            <a:extLst>
              <a:ext uri="{FF2B5EF4-FFF2-40B4-BE49-F238E27FC236}">
                <a16:creationId xmlns:a16="http://schemas.microsoft.com/office/drawing/2014/main" id="{13F524CA-CE35-43B4-A7C6-268F8B47E77A}"/>
              </a:ext>
            </a:extLst>
          </p:cNvPr>
          <p:cNvSpPr>
            <a:spLocks noGrp="1"/>
          </p:cNvSpPr>
          <p:nvPr>
            <p:ph type="subTitle" idx="1"/>
          </p:nvPr>
        </p:nvSpPr>
        <p:spPr>
          <a:xfrm>
            <a:off x="3396341" y="3015053"/>
            <a:ext cx="7772400" cy="2038350"/>
          </a:xfrm>
        </p:spPr>
        <p:txBody>
          <a:bodyPr/>
          <a:lstStyle/>
          <a:p>
            <a:pPr>
              <a:buFont typeface="Arial" charset="0"/>
              <a:buNone/>
              <a:defRPr/>
            </a:pPr>
            <a:endParaRPr lang="nl-NL" dirty="0"/>
          </a:p>
          <a:p>
            <a:pPr algn="l">
              <a:defRPr/>
            </a:pPr>
            <a:r>
              <a:rPr lang="nl-NL" sz="2000" b="1" dirty="0">
                <a:solidFill>
                  <a:schemeClr val="tx1">
                    <a:lumMod val="85000"/>
                    <a:lumOff val="15000"/>
                  </a:schemeClr>
                </a:solidFill>
              </a:rPr>
              <a:t>Nico </a:t>
            </a:r>
            <a:r>
              <a:rPr lang="nl-NL" sz="2000" b="1" dirty="0" err="1">
                <a:solidFill>
                  <a:schemeClr val="tx1">
                    <a:lumMod val="85000"/>
                    <a:lumOff val="15000"/>
                  </a:schemeClr>
                </a:solidFill>
              </a:rPr>
              <a:t>Wissing</a:t>
            </a:r>
            <a:r>
              <a:rPr lang="nl-NL" sz="2000" b="1" dirty="0">
                <a:solidFill>
                  <a:schemeClr val="tx1">
                    <a:lumMod val="85000"/>
                    <a:lumOff val="15000"/>
                  </a:schemeClr>
                </a:solidFill>
              </a:rPr>
              <a:t> </a:t>
            </a:r>
          </a:p>
          <a:p>
            <a:pPr algn="l">
              <a:defRPr/>
            </a:pPr>
            <a:r>
              <a:rPr lang="nl-NL" sz="2000" b="1" dirty="0">
                <a:solidFill>
                  <a:srgbClr val="EBEBEB">
                    <a:lumMod val="25000"/>
                  </a:srgbClr>
                </a:solidFill>
              </a:rPr>
              <a:t>tuinarchitect medeoprichter van NL Greenlabel</a:t>
            </a:r>
            <a:r>
              <a:rPr lang="nl-NL" sz="2000" b="1" dirty="0">
                <a:solidFill>
                  <a:schemeClr val="tx1">
                    <a:lumMod val="85000"/>
                    <a:lumOff val="15000"/>
                  </a:schemeClr>
                </a:solidFill>
              </a:rPr>
              <a:t> </a:t>
            </a:r>
          </a:p>
        </p:txBody>
      </p:sp>
      <p:pic>
        <p:nvPicPr>
          <p:cNvPr id="6" name="Afbeelding 5">
            <a:extLst>
              <a:ext uri="{FF2B5EF4-FFF2-40B4-BE49-F238E27FC236}">
                <a16:creationId xmlns:a16="http://schemas.microsoft.com/office/drawing/2014/main" id="{8E52067C-C242-4DAA-84CB-451FCBF418F9}"/>
              </a:ext>
            </a:extLst>
          </p:cNvPr>
          <p:cNvPicPr/>
          <p:nvPr/>
        </p:nvPicPr>
        <p:blipFill rotWithShape="1">
          <a:blip r:embed="rId2">
            <a:extLst>
              <a:ext uri="{28A0092B-C50C-407E-A947-70E740481C1C}">
                <a14:useLocalDpi xmlns:a14="http://schemas.microsoft.com/office/drawing/2010/main" val="0"/>
              </a:ext>
            </a:extLst>
          </a:blip>
          <a:srcRect l="27465" t="21508" r="58619" b="10523"/>
          <a:stretch/>
        </p:blipFill>
        <p:spPr bwMode="auto">
          <a:xfrm>
            <a:off x="1107234" y="2440267"/>
            <a:ext cx="2190750" cy="30099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2224482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695400" y="1115413"/>
            <a:ext cx="5284305" cy="1030627"/>
          </a:xfrm>
        </p:spPr>
        <p:txBody>
          <a:bodyPr>
            <a:normAutofit/>
          </a:bodyPr>
          <a:lstStyle/>
          <a:p>
            <a:pPr eaLnBrk="1" hangingPunct="1"/>
            <a:r>
              <a:rPr lang="nl-NL" sz="2800" b="1" dirty="0">
                <a:latin typeface="+mn-lt"/>
                <a:cs typeface="Calibri" pitchFamily="34" charset="0"/>
              </a:rPr>
              <a:t>NL Greenlabel</a:t>
            </a:r>
          </a:p>
        </p:txBody>
      </p:sp>
      <p:sp>
        <p:nvSpPr>
          <p:cNvPr id="3" name="Rechthoek 2"/>
          <p:cNvSpPr/>
          <p:nvPr/>
        </p:nvSpPr>
        <p:spPr>
          <a:xfrm>
            <a:off x="587389" y="1630726"/>
            <a:ext cx="9865096" cy="3576364"/>
          </a:xfrm>
          <a:prstGeom prst="rect">
            <a:avLst/>
          </a:prstGeom>
        </p:spPr>
        <p:txBody>
          <a:bodyPr wrap="square">
            <a:spAutoFit/>
          </a:bodyPr>
          <a:lstStyle/>
          <a:p>
            <a:pPr marL="285750" indent="-285750">
              <a:lnSpc>
                <a:spcPct val="150000"/>
              </a:lnSpc>
              <a:spcBef>
                <a:spcPct val="20000"/>
              </a:spcBef>
              <a:buClr>
                <a:schemeClr val="accent1">
                  <a:lumMod val="60000"/>
                  <a:lumOff val="40000"/>
                </a:schemeClr>
              </a:buClr>
              <a:buSzPct val="120000"/>
              <a:buFont typeface="Wingdings" panose="05000000000000000000" pitchFamily="2" charset="2"/>
              <a:buChar char="Ø"/>
              <a:defRPr/>
            </a:pPr>
            <a:r>
              <a:rPr lang="en-US" sz="1600" b="1" dirty="0" err="1">
                <a:solidFill>
                  <a:schemeClr val="bg2">
                    <a:lumMod val="25000"/>
                  </a:schemeClr>
                </a:solidFill>
                <a:latin typeface="Calibri" panose="020F0502020204030204" pitchFamily="34" charset="0"/>
                <a:cs typeface="Arial" panose="020B0604020202020204" pitchFamily="34" charset="0"/>
              </a:rPr>
              <a:t>Ambassadeurs</a:t>
            </a:r>
            <a:r>
              <a:rPr lang="en-US" sz="1600" b="1" dirty="0">
                <a:solidFill>
                  <a:schemeClr val="bg2">
                    <a:lumMod val="25000"/>
                  </a:schemeClr>
                </a:solidFill>
                <a:latin typeface="Calibri" panose="020F0502020204030204" pitchFamily="34" charset="0"/>
                <a:cs typeface="Arial" panose="020B0604020202020204" pitchFamily="34" charset="0"/>
              </a:rPr>
              <a:t> Nico &amp; Lodewijk</a:t>
            </a:r>
          </a:p>
          <a:p>
            <a:pPr marL="285750" indent="-285750">
              <a:lnSpc>
                <a:spcPct val="150000"/>
              </a:lnSpc>
              <a:spcBef>
                <a:spcPct val="20000"/>
              </a:spcBef>
              <a:buClr>
                <a:schemeClr val="accent1">
                  <a:lumMod val="60000"/>
                  <a:lumOff val="40000"/>
                </a:schemeClr>
              </a:buClr>
              <a:buSzPct val="120000"/>
              <a:buFont typeface="Wingdings" panose="05000000000000000000" pitchFamily="2" charset="2"/>
              <a:buChar char="Ø"/>
              <a:defRPr/>
            </a:pPr>
            <a:r>
              <a:rPr lang="nl-NL" sz="1600" b="1" dirty="0">
                <a:solidFill>
                  <a:schemeClr val="bg2">
                    <a:lumMod val="25000"/>
                  </a:schemeClr>
                </a:solidFill>
                <a:latin typeface="Calibri" panose="020F0502020204030204" pitchFamily="34" charset="0"/>
                <a:cs typeface="Arial" panose="020B0604020202020204" pitchFamily="34" charset="0"/>
              </a:rPr>
              <a:t>Kansen voor groene en duurzame leefomgeving</a:t>
            </a:r>
          </a:p>
          <a:p>
            <a:pPr marL="285750" indent="-285750">
              <a:lnSpc>
                <a:spcPct val="150000"/>
              </a:lnSpc>
              <a:spcBef>
                <a:spcPct val="20000"/>
              </a:spcBef>
              <a:buClr>
                <a:schemeClr val="accent1">
                  <a:lumMod val="60000"/>
                  <a:lumOff val="40000"/>
                </a:schemeClr>
              </a:buClr>
              <a:buSzPct val="120000"/>
              <a:buFont typeface="Wingdings" panose="05000000000000000000" pitchFamily="2" charset="2"/>
              <a:buChar char="Ø"/>
              <a:defRPr/>
            </a:pPr>
            <a:r>
              <a:rPr lang="nl-NL" sz="1600" b="1" dirty="0">
                <a:solidFill>
                  <a:schemeClr val="bg2">
                    <a:lumMod val="25000"/>
                  </a:schemeClr>
                </a:solidFill>
                <a:latin typeface="Calibri" panose="020F0502020204030204" pitchFamily="34" charset="0"/>
                <a:cs typeface="Arial" panose="020B0604020202020204" pitchFamily="34" charset="0"/>
              </a:rPr>
              <a:t>Duurzaamheid meetbaar door 3 paspoorten:</a:t>
            </a:r>
            <a:br>
              <a:rPr lang="nl-NL" sz="1600" b="1" dirty="0">
                <a:solidFill>
                  <a:schemeClr val="bg2">
                    <a:lumMod val="25000"/>
                  </a:schemeClr>
                </a:solidFill>
                <a:latin typeface="Calibri" panose="020F0502020204030204" pitchFamily="34" charset="0"/>
                <a:cs typeface="Arial" panose="020B0604020202020204" pitchFamily="34" charset="0"/>
              </a:rPr>
            </a:br>
            <a:r>
              <a:rPr lang="nl-NL" sz="1600" b="1" dirty="0">
                <a:solidFill>
                  <a:schemeClr val="bg2">
                    <a:lumMod val="25000"/>
                  </a:schemeClr>
                </a:solidFill>
                <a:latin typeface="Calibri" panose="020F0502020204030204" pitchFamily="34" charset="0"/>
                <a:cs typeface="Arial" panose="020B0604020202020204" pitchFamily="34" charset="0"/>
              </a:rPr>
              <a:t>	(1) Producten en materialen</a:t>
            </a:r>
            <a:br>
              <a:rPr lang="nl-NL" sz="1600" b="1" dirty="0">
                <a:solidFill>
                  <a:schemeClr val="bg2">
                    <a:lumMod val="25000"/>
                  </a:schemeClr>
                </a:solidFill>
                <a:latin typeface="Calibri" panose="020F0502020204030204" pitchFamily="34" charset="0"/>
                <a:cs typeface="Arial" panose="020B0604020202020204" pitchFamily="34" charset="0"/>
              </a:rPr>
            </a:br>
            <a:r>
              <a:rPr lang="nl-NL" sz="1600" b="1" dirty="0">
                <a:solidFill>
                  <a:schemeClr val="bg2">
                    <a:lumMod val="25000"/>
                  </a:schemeClr>
                </a:solidFill>
                <a:latin typeface="Calibri" panose="020F0502020204030204" pitchFamily="34" charset="0"/>
                <a:cs typeface="Arial" panose="020B0604020202020204" pitchFamily="34" charset="0"/>
              </a:rPr>
              <a:t>	(2) Planten</a:t>
            </a:r>
            <a:br>
              <a:rPr lang="nl-NL" sz="1600" b="1" dirty="0">
                <a:solidFill>
                  <a:schemeClr val="bg2">
                    <a:lumMod val="25000"/>
                  </a:schemeClr>
                </a:solidFill>
                <a:latin typeface="Calibri" panose="020F0502020204030204" pitchFamily="34" charset="0"/>
                <a:cs typeface="Arial" panose="020B0604020202020204" pitchFamily="34" charset="0"/>
              </a:rPr>
            </a:br>
            <a:r>
              <a:rPr lang="nl-NL" sz="1600" b="1" dirty="0">
                <a:solidFill>
                  <a:schemeClr val="bg2">
                    <a:lumMod val="25000"/>
                  </a:schemeClr>
                </a:solidFill>
                <a:latin typeface="Calibri" panose="020F0502020204030204" pitchFamily="34" charset="0"/>
                <a:cs typeface="Arial" panose="020B0604020202020204" pitchFamily="34" charset="0"/>
              </a:rPr>
              <a:t>	(3) Gebieden</a:t>
            </a:r>
          </a:p>
          <a:p>
            <a:pPr marL="285750" indent="-285750">
              <a:lnSpc>
                <a:spcPct val="150000"/>
              </a:lnSpc>
              <a:spcBef>
                <a:spcPct val="20000"/>
              </a:spcBef>
              <a:buClr>
                <a:schemeClr val="accent1">
                  <a:lumMod val="60000"/>
                  <a:lumOff val="40000"/>
                </a:schemeClr>
              </a:buClr>
              <a:buSzPct val="120000"/>
              <a:buFont typeface="Wingdings" panose="05000000000000000000" pitchFamily="2" charset="2"/>
              <a:buChar char="Ø"/>
              <a:defRPr/>
            </a:pPr>
            <a:r>
              <a:rPr lang="nl-NL" sz="1600" b="1" dirty="0">
                <a:solidFill>
                  <a:schemeClr val="bg2">
                    <a:lumMod val="25000"/>
                  </a:schemeClr>
                </a:solidFill>
                <a:latin typeface="Calibri" panose="020F0502020204030204" pitchFamily="34" charset="0"/>
                <a:cs typeface="Arial" panose="020B0604020202020204" pitchFamily="34" charset="0"/>
              </a:rPr>
              <a:t>Wetenschappelijke Raad van Advies + Stichting Eerlijk Buitenleven </a:t>
            </a:r>
          </a:p>
          <a:p>
            <a:pPr eaLnBrk="1" hangingPunct="1">
              <a:lnSpc>
                <a:spcPct val="150000"/>
              </a:lnSpc>
              <a:spcBef>
                <a:spcPct val="20000"/>
              </a:spcBef>
              <a:buClrTx/>
              <a:buSzTx/>
              <a:defRPr/>
            </a:pPr>
            <a:endParaRPr lang="en-US" sz="1600" b="1" dirty="0">
              <a:solidFill>
                <a:schemeClr val="bg2">
                  <a:lumMod val="25000"/>
                </a:schemeClr>
              </a:solidFill>
              <a:latin typeface="+mj-lt"/>
              <a:cs typeface="Arial" panose="020B0604020202020204" pitchFamily="34" charset="0"/>
            </a:endParaRPr>
          </a:p>
          <a:p>
            <a:pPr>
              <a:spcBef>
                <a:spcPct val="20000"/>
              </a:spcBef>
              <a:defRPr/>
            </a:pPr>
            <a:r>
              <a:rPr lang="en-US" dirty="0">
                <a:solidFill>
                  <a:schemeClr val="bg2">
                    <a:lumMod val="25000"/>
                  </a:schemeClr>
                </a:solidFill>
                <a:latin typeface="+mj-lt"/>
                <a:cs typeface="Arial" panose="020B0604020202020204" pitchFamily="34" charset="0"/>
              </a:rPr>
              <a:t>	</a:t>
            </a:r>
            <a:endParaRPr lang="en-GB" dirty="0">
              <a:solidFill>
                <a:schemeClr val="bg2">
                  <a:lumMod val="25000"/>
                </a:schemeClr>
              </a:solidFill>
              <a:latin typeface="+mj-lt"/>
              <a:cs typeface="Arial" panose="020B0604020202020204" pitchFamily="34" charset="0"/>
            </a:endParaRPr>
          </a:p>
        </p:txBody>
      </p:sp>
      <p:pic>
        <p:nvPicPr>
          <p:cNvPr id="2" name="Afbeelding 1"/>
          <p:cNvPicPr>
            <a:picLocks noChangeAspect="1"/>
          </p:cNvPicPr>
          <p:nvPr/>
        </p:nvPicPr>
        <p:blipFill rotWithShape="1">
          <a:blip r:embed="rId3" cstate="print">
            <a:extLst>
              <a:ext uri="{28A0092B-C50C-407E-A947-70E740481C1C}">
                <a14:useLocalDpi xmlns:a14="http://schemas.microsoft.com/office/drawing/2010/main" val="0"/>
              </a:ext>
            </a:extLst>
          </a:blip>
          <a:srcRect l="16232"/>
          <a:stretch/>
        </p:blipFill>
        <p:spPr>
          <a:xfrm>
            <a:off x="6648633" y="1485668"/>
            <a:ext cx="5202531" cy="4139998"/>
          </a:xfrm>
          <a:prstGeom prst="rect">
            <a:avLst/>
          </a:prstGeom>
        </p:spPr>
      </p:pic>
    </p:spTree>
    <p:extLst>
      <p:ext uri="{BB962C8B-B14F-4D97-AF65-F5344CB8AC3E}">
        <p14:creationId xmlns:p14="http://schemas.microsoft.com/office/powerpoint/2010/main" val="339884115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28487" y="707487"/>
            <a:ext cx="11178039" cy="1023691"/>
          </a:xfrm>
        </p:spPr>
        <p:txBody>
          <a:bodyPr>
            <a:normAutofit/>
          </a:bodyPr>
          <a:lstStyle/>
          <a:p>
            <a:r>
              <a:rPr lang="nl-NL" sz="3200" b="1" dirty="0"/>
              <a:t>Visie &amp; missie</a:t>
            </a:r>
          </a:p>
        </p:txBody>
      </p:sp>
      <p:sp>
        <p:nvSpPr>
          <p:cNvPr id="4" name="Tijdelijke aanduiding voor inhoud 3"/>
          <p:cNvSpPr>
            <a:spLocks noGrp="1"/>
          </p:cNvSpPr>
          <p:nvPr>
            <p:ph sz="half" idx="1"/>
          </p:nvPr>
        </p:nvSpPr>
        <p:spPr>
          <a:xfrm>
            <a:off x="479376" y="2160590"/>
            <a:ext cx="7992887" cy="2564553"/>
          </a:xfrm>
        </p:spPr>
        <p:txBody>
          <a:bodyPr>
            <a:noAutofit/>
          </a:bodyPr>
          <a:lstStyle/>
          <a:p>
            <a:pPr marL="0" indent="0">
              <a:buNone/>
            </a:pPr>
            <a:r>
              <a:rPr lang="nl-NL" sz="2000" b="1" dirty="0">
                <a:solidFill>
                  <a:schemeClr val="bg2">
                    <a:lumMod val="25000"/>
                  </a:schemeClr>
                </a:solidFill>
                <a:cs typeface="Arial" panose="020B0604020202020204" pitchFamily="34" charset="0"/>
              </a:rPr>
              <a:t>Visie</a:t>
            </a:r>
            <a:r>
              <a:rPr lang="nl-NL" sz="1800" dirty="0">
                <a:solidFill>
                  <a:schemeClr val="bg2">
                    <a:lumMod val="25000"/>
                  </a:schemeClr>
                </a:solidFill>
                <a:cs typeface="Arial" panose="020B0604020202020204" pitchFamily="34" charset="0"/>
              </a:rPr>
              <a:t/>
            </a:r>
            <a:br>
              <a:rPr lang="nl-NL" sz="1800" dirty="0">
                <a:solidFill>
                  <a:schemeClr val="bg2">
                    <a:lumMod val="25000"/>
                  </a:schemeClr>
                </a:solidFill>
                <a:cs typeface="Arial" panose="020B0604020202020204" pitchFamily="34" charset="0"/>
              </a:rPr>
            </a:br>
            <a:r>
              <a:rPr lang="nl-NL" sz="1800" dirty="0">
                <a:solidFill>
                  <a:schemeClr val="bg2">
                    <a:lumMod val="25000"/>
                  </a:schemeClr>
                </a:solidFill>
                <a:cs typeface="Arial" panose="020B0604020202020204" pitchFamily="34" charset="0"/>
              </a:rPr>
              <a:t>NL Greenlabel helpt ambities meetbaar te maken en daadwerkelijk te komen tot een aantoonbare gezonde woon-, werk- en leefomgeving waarbij groen en duurzaam centraal staan.</a:t>
            </a:r>
            <a:br>
              <a:rPr lang="nl-NL" sz="1800" dirty="0">
                <a:solidFill>
                  <a:schemeClr val="bg2">
                    <a:lumMod val="25000"/>
                  </a:schemeClr>
                </a:solidFill>
                <a:cs typeface="Arial" panose="020B0604020202020204" pitchFamily="34" charset="0"/>
              </a:rPr>
            </a:br>
            <a:r>
              <a:rPr lang="nl-NL" sz="1800" dirty="0">
                <a:solidFill>
                  <a:schemeClr val="bg2">
                    <a:lumMod val="25000"/>
                  </a:schemeClr>
                </a:solidFill>
                <a:cs typeface="Arial" panose="020B0604020202020204" pitchFamily="34" charset="0"/>
              </a:rPr>
              <a:t/>
            </a:r>
            <a:br>
              <a:rPr lang="nl-NL" sz="1800" dirty="0">
                <a:solidFill>
                  <a:schemeClr val="bg2">
                    <a:lumMod val="25000"/>
                  </a:schemeClr>
                </a:solidFill>
                <a:cs typeface="Arial" panose="020B0604020202020204" pitchFamily="34" charset="0"/>
              </a:rPr>
            </a:br>
            <a:r>
              <a:rPr lang="nl-NL" sz="2000" b="1" dirty="0">
                <a:solidFill>
                  <a:schemeClr val="bg2">
                    <a:lumMod val="25000"/>
                  </a:schemeClr>
                </a:solidFill>
                <a:cs typeface="Arial" panose="020B0604020202020204" pitchFamily="34" charset="0"/>
              </a:rPr>
              <a:t>Missie</a:t>
            </a:r>
            <a:r>
              <a:rPr lang="nl-NL" sz="1800" dirty="0">
                <a:solidFill>
                  <a:schemeClr val="bg2">
                    <a:lumMod val="25000"/>
                  </a:schemeClr>
                </a:solidFill>
                <a:cs typeface="Arial" panose="020B0604020202020204" pitchFamily="34" charset="0"/>
              </a:rPr>
              <a:t/>
            </a:r>
            <a:br>
              <a:rPr lang="nl-NL" sz="1800" dirty="0">
                <a:solidFill>
                  <a:schemeClr val="bg2">
                    <a:lumMod val="25000"/>
                  </a:schemeClr>
                </a:solidFill>
                <a:cs typeface="Arial" panose="020B0604020202020204" pitchFamily="34" charset="0"/>
              </a:rPr>
            </a:br>
            <a:r>
              <a:rPr lang="nl-NL" sz="1800" dirty="0">
                <a:solidFill>
                  <a:schemeClr val="bg2">
                    <a:lumMod val="25000"/>
                  </a:schemeClr>
                </a:solidFill>
                <a:cs typeface="Arial" panose="020B0604020202020204" pitchFamily="34" charset="0"/>
              </a:rPr>
              <a:t>Met het verstrekken van (onafhankelijk getoetste) duurzaamheidspaspoorten voor planten, producten, materialen en van gebieds- en </a:t>
            </a:r>
            <a:r>
              <a:rPr lang="nl-NL" sz="1800" dirty="0" err="1">
                <a:solidFill>
                  <a:schemeClr val="bg2">
                    <a:lumMod val="25000"/>
                  </a:schemeClr>
                </a:solidFill>
                <a:cs typeface="Arial" panose="020B0604020202020204" pitchFamily="34" charset="0"/>
              </a:rPr>
              <a:t>tuinlabels</a:t>
            </a:r>
            <a:r>
              <a:rPr lang="nl-NL" sz="1800" dirty="0">
                <a:solidFill>
                  <a:schemeClr val="bg2">
                    <a:lumMod val="25000"/>
                  </a:schemeClr>
                </a:solidFill>
                <a:cs typeface="Arial" panose="020B0604020202020204" pitchFamily="34" charset="0"/>
              </a:rPr>
              <a:t> maken we duurzaamheid transparant en meetbaar. Dit doen we samen met 170 partners. Met onze adviezen helpen we partners en klanten om hier extra stappen in te zetten.</a:t>
            </a:r>
          </a:p>
        </p:txBody>
      </p:sp>
      <p:pic>
        <p:nvPicPr>
          <p:cNvPr id="8" name="Afbeelding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80229" y="1644890"/>
            <a:ext cx="2726297" cy="4184031"/>
          </a:xfrm>
          <a:prstGeom prst="rect">
            <a:avLst/>
          </a:prstGeom>
        </p:spPr>
      </p:pic>
    </p:spTree>
    <p:extLst>
      <p:ext uri="{BB962C8B-B14F-4D97-AF65-F5344CB8AC3E}">
        <p14:creationId xmlns:p14="http://schemas.microsoft.com/office/powerpoint/2010/main" val="382698172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p:cNvPr>
          <p:cNvSpPr>
            <a:spLocks noGrp="1"/>
          </p:cNvSpPr>
          <p:nvPr>
            <p:ph type="title"/>
          </p:nvPr>
        </p:nvSpPr>
        <p:spPr>
          <a:xfrm>
            <a:off x="5557838" y="239713"/>
            <a:ext cx="4014787" cy="5094287"/>
          </a:xfrm>
        </p:spPr>
        <p:txBody>
          <a:bodyPr anchor="b">
            <a:noAutofit/>
          </a:bodyPr>
          <a:lstStyle/>
          <a:p>
            <a:pPr>
              <a:lnSpc>
                <a:spcPct val="80000"/>
              </a:lnSpc>
            </a:pPr>
            <a:r>
              <a:rPr lang="en-US" sz="2000">
                <a:solidFill>
                  <a:srgbClr val="336600"/>
                </a:solidFill>
                <a:effectLst>
                  <a:outerShdw blurRad="38100" dist="38100" dir="2700000" algn="tl">
                    <a:srgbClr val="C0C0C0"/>
                  </a:outerShdw>
                </a:effectLst>
              </a:rPr>
              <a:t/>
            </a:r>
            <a:br>
              <a:rPr lang="en-US" sz="2000">
                <a:solidFill>
                  <a:srgbClr val="336600"/>
                </a:solidFill>
                <a:effectLst>
                  <a:outerShdw blurRad="38100" dist="38100" dir="2700000" algn="tl">
                    <a:srgbClr val="C0C0C0"/>
                  </a:outerShdw>
                </a:effectLst>
              </a:rPr>
            </a:br>
            <a:r>
              <a:rPr lang="en-US" sz="2800" b="1">
                <a:solidFill>
                  <a:srgbClr val="336600"/>
                </a:solidFill>
              </a:rPr>
              <a:t/>
            </a:r>
            <a:br>
              <a:rPr lang="en-US" sz="2800" b="1">
                <a:solidFill>
                  <a:srgbClr val="336600"/>
                </a:solidFill>
              </a:rPr>
            </a:br>
            <a:r>
              <a:rPr lang="en-US" sz="2800" b="1">
                <a:solidFill>
                  <a:srgbClr val="336600"/>
                </a:solidFill>
              </a:rPr>
              <a:t/>
            </a:r>
            <a:br>
              <a:rPr lang="en-US" sz="2800" b="1">
                <a:solidFill>
                  <a:srgbClr val="336600"/>
                </a:solidFill>
              </a:rPr>
            </a:br>
            <a:r>
              <a:rPr lang="en-US" sz="2800" b="1" i="1">
                <a:solidFill>
                  <a:srgbClr val="336600"/>
                </a:solidFill>
              </a:rPr>
              <a:t>Doelstelling </a:t>
            </a:r>
            <a:r>
              <a:rPr lang="en-US" sz="2800" b="1" i="1">
                <a:solidFill>
                  <a:srgbClr val="336600"/>
                </a:solidFill>
                <a:latin typeface="Calibri" pitchFamily="34" charset="0"/>
                <a:cs typeface="Calibri" pitchFamily="34" charset="0"/>
              </a:rPr>
              <a:t>Stichting De Groene Stad</a:t>
            </a:r>
            <a:r>
              <a:rPr lang="en-US" sz="2800" b="1">
                <a:solidFill>
                  <a:srgbClr val="336600"/>
                </a:solidFill>
                <a:latin typeface="Calibri" pitchFamily="34" charset="0"/>
                <a:cs typeface="Calibri" pitchFamily="34" charset="0"/>
              </a:rPr>
              <a:t/>
            </a:r>
            <a:br>
              <a:rPr lang="en-US" sz="2800" b="1">
                <a:solidFill>
                  <a:srgbClr val="336600"/>
                </a:solidFill>
                <a:latin typeface="Calibri" pitchFamily="34" charset="0"/>
                <a:cs typeface="Calibri" pitchFamily="34" charset="0"/>
              </a:rPr>
            </a:br>
            <a:r>
              <a:rPr lang="en-US" sz="2800" b="1">
                <a:solidFill>
                  <a:srgbClr val="336600"/>
                </a:solidFill>
                <a:latin typeface="Calibri" pitchFamily="34" charset="0"/>
                <a:cs typeface="Calibri" pitchFamily="34" charset="0"/>
              </a:rPr>
              <a:t/>
            </a:r>
            <a:br>
              <a:rPr lang="en-US" sz="2800" b="1">
                <a:solidFill>
                  <a:srgbClr val="336600"/>
                </a:solidFill>
                <a:latin typeface="Calibri" pitchFamily="34" charset="0"/>
                <a:cs typeface="Calibri" pitchFamily="34" charset="0"/>
              </a:rPr>
            </a:br>
            <a:r>
              <a:rPr lang="nl-NL" sz="2400" b="1">
                <a:solidFill>
                  <a:srgbClr val="336600"/>
                </a:solidFill>
                <a:latin typeface="Calibri" pitchFamily="34" charset="0"/>
              </a:rPr>
              <a:t>Het ontwikkelen van groene kennis en </a:t>
            </a:r>
            <a:br>
              <a:rPr lang="nl-NL" sz="2400" b="1">
                <a:solidFill>
                  <a:srgbClr val="336600"/>
                </a:solidFill>
                <a:latin typeface="Calibri" pitchFamily="34" charset="0"/>
              </a:rPr>
            </a:br>
            <a:r>
              <a:rPr lang="nl-NL" sz="2400" b="1">
                <a:solidFill>
                  <a:srgbClr val="336600"/>
                </a:solidFill>
                <a:latin typeface="Calibri" pitchFamily="34" charset="0"/>
              </a:rPr>
              <a:t>het stimuleren van het gebruik daarvan door overheden, organisaties en bedrijven </a:t>
            </a:r>
            <a:br>
              <a:rPr lang="nl-NL" sz="2400" b="1">
                <a:solidFill>
                  <a:srgbClr val="336600"/>
                </a:solidFill>
                <a:latin typeface="Calibri" pitchFamily="34" charset="0"/>
              </a:rPr>
            </a:br>
            <a:r>
              <a:rPr lang="nl-NL" sz="2400" b="1">
                <a:solidFill>
                  <a:srgbClr val="336600"/>
                </a:solidFill>
                <a:latin typeface="Calibri" pitchFamily="34" charset="0"/>
              </a:rPr>
              <a:t>met het oogmerk om de leefbaarheid in onze werk- en leefomgeving te bevorderen.</a:t>
            </a:r>
            <a:br>
              <a:rPr lang="nl-NL" sz="2400" b="1">
                <a:solidFill>
                  <a:srgbClr val="336600"/>
                </a:solidFill>
                <a:latin typeface="Calibri" pitchFamily="34" charset="0"/>
              </a:rPr>
            </a:br>
            <a:endParaRPr lang="en-US" sz="2400" b="1">
              <a:solidFill>
                <a:srgbClr val="336600"/>
              </a:solidFill>
              <a:latin typeface="Calibri" pitchFamily="34" charset="0"/>
            </a:endParaRPr>
          </a:p>
        </p:txBody>
      </p:sp>
      <p:pic>
        <p:nvPicPr>
          <p:cNvPr id="20482" name="Tijdelijke aanduiding voor inhoud 22" descr="Afbeelding met boom, gras, buiten, lucht&#10;&#10;Beschrijving is gegenereerd met zeer hoge betrouwbaarheid"/>
          <p:cNvPicPr>
            <a:picLocks noGrp="1" noChangeAspect="1"/>
          </p:cNvPicPr>
          <p:nvPr>
            <p:ph idx="1"/>
          </p:nvPr>
        </p:nvPicPr>
        <p:blipFill>
          <a:blip r:embed="rId2"/>
          <a:srcRect l="19904" r="23024" b="3267"/>
          <a:stretch>
            <a:fillRect/>
          </a:stretch>
        </p:blipFill>
        <p:spPr>
          <a:xfrm>
            <a:off x="0" y="0"/>
            <a:ext cx="5394325" cy="6858000"/>
          </a:xfrm>
        </p:spPr>
      </p:pic>
    </p:spTree>
    <p:extLst>
      <p:ext uri="{BB962C8B-B14F-4D97-AF65-F5344CB8AC3E}">
        <p14:creationId xmlns:p14="http://schemas.microsoft.com/office/powerpoint/2010/main" val="356243267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5" descr="Het oogt niet duurzaam genoe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235675" y="1512162"/>
            <a:ext cx="3729902" cy="445008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634487F8-8A2F-4887-AB51-FF5EAE2DA58C}"/>
              </a:ext>
            </a:extLst>
          </p:cNvPr>
          <p:cNvSpPr>
            <a:spLocks noGrp="1"/>
          </p:cNvSpPr>
          <p:nvPr>
            <p:ph type="title"/>
          </p:nvPr>
        </p:nvSpPr>
        <p:spPr/>
        <p:txBody>
          <a:bodyPr>
            <a:normAutofit/>
          </a:bodyPr>
          <a:lstStyle/>
          <a:p>
            <a:r>
              <a:rPr lang="en-US" sz="3200" b="1" dirty="0"/>
              <a:t>Groen </a:t>
            </a:r>
            <a:r>
              <a:rPr lang="en-US" sz="3200" b="1" dirty="0" err="1"/>
              <a:t>als</a:t>
            </a:r>
            <a:r>
              <a:rPr lang="en-US" sz="3200" b="1" dirty="0"/>
              <a:t> </a:t>
            </a:r>
            <a:r>
              <a:rPr lang="en-US" sz="3200" b="1" dirty="0" err="1"/>
              <a:t>kwaliteit</a:t>
            </a:r>
            <a:r>
              <a:rPr lang="en-US" sz="3200" b="1" dirty="0"/>
              <a:t>?!</a:t>
            </a:r>
            <a:endParaRPr lang="nl-NL" sz="3200" b="1" dirty="0"/>
          </a:p>
        </p:txBody>
      </p:sp>
      <p:sp>
        <p:nvSpPr>
          <p:cNvPr id="3" name="Tijdelijke aanduiding voor inhoud 2">
            <a:extLst>
              <a:ext uri="{FF2B5EF4-FFF2-40B4-BE49-F238E27FC236}">
                <a16:creationId xmlns:a16="http://schemas.microsoft.com/office/drawing/2014/main" id="{2343064D-4668-468C-8E03-2BA7434B8A58}"/>
              </a:ext>
            </a:extLst>
          </p:cNvPr>
          <p:cNvSpPr>
            <a:spLocks noGrp="1"/>
          </p:cNvSpPr>
          <p:nvPr>
            <p:ph idx="1"/>
          </p:nvPr>
        </p:nvSpPr>
        <p:spPr/>
        <p:txBody>
          <a:bodyPr/>
          <a:lstStyle/>
          <a:p>
            <a:r>
              <a:rPr lang="nl-NL" dirty="0"/>
              <a:t>Eerst het bestaande landschap wegvagen, bouwen en dan decoreren</a:t>
            </a:r>
          </a:p>
          <a:p>
            <a:r>
              <a:rPr lang="nl-NL" dirty="0"/>
              <a:t>‘We kijken wel wat er straks aan budget over is’</a:t>
            </a:r>
          </a:p>
          <a:p>
            <a:r>
              <a:rPr lang="nl-NL" dirty="0"/>
              <a:t>Groen is lastig</a:t>
            </a:r>
          </a:p>
          <a:p>
            <a:r>
              <a:rPr lang="nl-NL" dirty="0"/>
              <a:t>Groen is duur</a:t>
            </a:r>
          </a:p>
          <a:p>
            <a:r>
              <a:rPr lang="nl-NL" dirty="0"/>
              <a:t>De waarde van groen wordt veelal onderschat</a:t>
            </a:r>
          </a:p>
          <a:p>
            <a:endParaRPr lang="nl-NL" dirty="0"/>
          </a:p>
        </p:txBody>
      </p:sp>
    </p:spTree>
    <p:extLst>
      <p:ext uri="{BB962C8B-B14F-4D97-AF65-F5344CB8AC3E}">
        <p14:creationId xmlns:p14="http://schemas.microsoft.com/office/powerpoint/2010/main" val="154991583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p:cNvPicPr>
            <a:picLocks noChangeAspect="1"/>
          </p:cNvPicPr>
          <p:nvPr/>
        </p:nvPicPr>
        <p:blipFill rotWithShape="1">
          <a:blip r:embed="rId3" cstate="print">
            <a:extLst>
              <a:ext uri="{28A0092B-C50C-407E-A947-70E740481C1C}">
                <a14:useLocalDpi xmlns:a14="http://schemas.microsoft.com/office/drawing/2010/main" val="0"/>
              </a:ext>
            </a:extLst>
          </a:blip>
          <a:srcRect l="21978" b="-1560"/>
          <a:stretch/>
        </p:blipFill>
        <p:spPr>
          <a:xfrm>
            <a:off x="7343945" y="0"/>
            <a:ext cx="2851482" cy="2005423"/>
          </a:xfrm>
          <a:prstGeom prst="rect">
            <a:avLst/>
          </a:prstGeom>
        </p:spPr>
      </p:pic>
      <p:pic>
        <p:nvPicPr>
          <p:cNvPr id="6" name="Afbeelding 5"/>
          <p:cNvPicPr>
            <a:picLocks noChangeAspect="1"/>
          </p:cNvPicPr>
          <p:nvPr/>
        </p:nvPicPr>
        <p:blipFill rotWithShape="1">
          <a:blip r:embed="rId4" cstate="print">
            <a:extLst>
              <a:ext uri="{28A0092B-C50C-407E-A947-70E740481C1C}">
                <a14:useLocalDpi xmlns:a14="http://schemas.microsoft.com/office/drawing/2010/main" val="0"/>
              </a:ext>
            </a:extLst>
          </a:blip>
          <a:srcRect b="11743"/>
          <a:stretch/>
        </p:blipFill>
        <p:spPr>
          <a:xfrm>
            <a:off x="7343946" y="3621779"/>
            <a:ext cx="2715490" cy="1564766"/>
          </a:xfrm>
          <a:prstGeom prst="rect">
            <a:avLst/>
          </a:prstGeom>
        </p:spPr>
      </p:pic>
      <p:pic>
        <p:nvPicPr>
          <p:cNvPr id="7" name="Afbeelding 6"/>
          <p:cNvPicPr>
            <a:picLocks noChangeAspect="1"/>
          </p:cNvPicPr>
          <p:nvPr/>
        </p:nvPicPr>
        <p:blipFill rotWithShape="1">
          <a:blip r:embed="rId5">
            <a:extLst>
              <a:ext uri="{28A0092B-C50C-407E-A947-70E740481C1C}">
                <a14:useLocalDpi xmlns:a14="http://schemas.microsoft.com/office/drawing/2010/main" val="0"/>
              </a:ext>
            </a:extLst>
          </a:blip>
          <a:srcRect b="9116"/>
          <a:stretch/>
        </p:blipFill>
        <p:spPr>
          <a:xfrm>
            <a:off x="7343945" y="5110306"/>
            <a:ext cx="2725083" cy="1763290"/>
          </a:xfrm>
          <a:prstGeom prst="rect">
            <a:avLst/>
          </a:prstGeom>
        </p:spPr>
      </p:pic>
      <p:pic>
        <p:nvPicPr>
          <p:cNvPr id="9" name="Afbeelding 8"/>
          <p:cNvPicPr>
            <a:picLocks noChangeAspect="1"/>
          </p:cNvPicPr>
          <p:nvPr/>
        </p:nvPicPr>
        <p:blipFill rotWithShape="1">
          <a:blip r:embed="rId6" cstate="print">
            <a:extLst>
              <a:ext uri="{28A0092B-C50C-407E-A947-70E740481C1C}">
                <a14:useLocalDpi xmlns:a14="http://schemas.microsoft.com/office/drawing/2010/main" val="0"/>
              </a:ext>
            </a:extLst>
          </a:blip>
          <a:srcRect r="8201"/>
          <a:stretch/>
        </p:blipFill>
        <p:spPr>
          <a:xfrm>
            <a:off x="7343945" y="1943532"/>
            <a:ext cx="2715491" cy="1695187"/>
          </a:xfrm>
          <a:prstGeom prst="rect">
            <a:avLst/>
          </a:prstGeom>
        </p:spPr>
      </p:pic>
      <p:sp>
        <p:nvSpPr>
          <p:cNvPr id="4" name="Titel 1"/>
          <p:cNvSpPr txBox="1">
            <a:spLocks/>
          </p:cNvSpPr>
          <p:nvPr/>
        </p:nvSpPr>
        <p:spPr>
          <a:xfrm>
            <a:off x="838200" y="1208150"/>
            <a:ext cx="10515600" cy="687067"/>
          </a:xfrm>
          <a:prstGeom prst="rect">
            <a:avLst/>
          </a:prstGeom>
        </p:spPr>
        <p:txBody>
          <a:bodyPr vert="horz" lIns="91440" tIns="45720" rIns="91440" bIns="45720" rtlCol="0" anchor="t">
            <a:normAutofit fontScale="97500"/>
          </a:bodyPr>
          <a:lstStyle>
            <a:defPPr>
              <a:defRPr lang="en-US"/>
            </a:defPPr>
            <a:lvl1pPr>
              <a:defRPr sz="3600">
                <a:solidFill>
                  <a:schemeClr val="accent1"/>
                </a:solidFill>
                <a:latin typeface="+mj-lt"/>
                <a:ea typeface="+mj-ea"/>
                <a:cs typeface="+mj-cs"/>
              </a:defRPr>
            </a:lvl1pPr>
          </a:lstStyle>
          <a:p>
            <a:pPr defTabSz="457200"/>
            <a:r>
              <a:rPr lang="nl-NL" sz="3000" b="1" dirty="0">
                <a:solidFill>
                  <a:srgbClr val="90C226"/>
                </a:solidFill>
              </a:rPr>
              <a:t>Kernwaarde van groen</a:t>
            </a:r>
          </a:p>
        </p:txBody>
      </p:sp>
      <p:pic>
        <p:nvPicPr>
          <p:cNvPr id="5" name="Afbeelding 4"/>
          <p:cNvPicPr>
            <a:picLocks noChangeAspect="1"/>
          </p:cNvPicPr>
          <p:nvPr/>
        </p:nvPicPr>
        <p:blipFill rotWithShape="1">
          <a:blip r:embed="rId7" cstate="print">
            <a:extLst>
              <a:ext uri="{28A0092B-C50C-407E-A947-70E740481C1C}">
                <a14:useLocalDpi xmlns:a14="http://schemas.microsoft.com/office/drawing/2010/main" val="0"/>
              </a:ext>
            </a:extLst>
          </a:blip>
          <a:srcRect t="10387" b="7424"/>
          <a:stretch/>
        </p:blipFill>
        <p:spPr>
          <a:xfrm>
            <a:off x="10005876" y="0"/>
            <a:ext cx="2480076" cy="2038350"/>
          </a:xfrm>
          <a:prstGeom prst="rect">
            <a:avLst/>
          </a:prstGeom>
        </p:spPr>
      </p:pic>
      <p:pic>
        <p:nvPicPr>
          <p:cNvPr id="10" name="Afbeelding 9"/>
          <p:cNvPicPr>
            <a:picLocks noChangeAspect="1"/>
          </p:cNvPicPr>
          <p:nvPr/>
        </p:nvPicPr>
        <p:blipFill rotWithShape="1">
          <a:blip r:embed="rId8" cstate="print">
            <a:extLst>
              <a:ext uri="{28A0092B-C50C-407E-A947-70E740481C1C}">
                <a14:useLocalDpi xmlns:a14="http://schemas.microsoft.com/office/drawing/2010/main" val="0"/>
              </a:ext>
            </a:extLst>
          </a:blip>
          <a:srcRect l="1582" r="1939"/>
          <a:stretch/>
        </p:blipFill>
        <p:spPr>
          <a:xfrm>
            <a:off x="9915702" y="1938772"/>
            <a:ext cx="2738963" cy="1708504"/>
          </a:xfrm>
          <a:prstGeom prst="rect">
            <a:avLst/>
          </a:prstGeom>
        </p:spPr>
      </p:pic>
      <p:pic>
        <p:nvPicPr>
          <p:cNvPr id="11" name="Afbeelding 10"/>
          <p:cNvPicPr>
            <a:picLocks noChangeAspect="1"/>
          </p:cNvPicPr>
          <p:nvPr/>
        </p:nvPicPr>
        <p:blipFill rotWithShape="1">
          <a:blip r:embed="rId9" cstate="print">
            <a:extLst>
              <a:ext uri="{28A0092B-C50C-407E-A947-70E740481C1C}">
                <a14:useLocalDpi xmlns:a14="http://schemas.microsoft.com/office/drawing/2010/main" val="0"/>
              </a:ext>
            </a:extLst>
          </a:blip>
          <a:srcRect l="4014" b="9960"/>
          <a:stretch/>
        </p:blipFill>
        <p:spPr>
          <a:xfrm>
            <a:off x="9902817" y="3588852"/>
            <a:ext cx="2583136" cy="1701315"/>
          </a:xfrm>
          <a:prstGeom prst="rect">
            <a:avLst/>
          </a:prstGeom>
        </p:spPr>
      </p:pic>
      <p:pic>
        <p:nvPicPr>
          <p:cNvPr id="12" name="Afbeelding 11"/>
          <p:cNvPicPr>
            <a:picLocks noChangeAspect="1"/>
          </p:cNvPicPr>
          <p:nvPr/>
        </p:nvPicPr>
        <p:blipFill rotWithShape="1">
          <a:blip r:embed="rId10" cstate="print">
            <a:extLst>
              <a:ext uri="{28A0092B-C50C-407E-A947-70E740481C1C}">
                <a14:useLocalDpi xmlns:a14="http://schemas.microsoft.com/office/drawing/2010/main" val="0"/>
              </a:ext>
            </a:extLst>
          </a:blip>
          <a:srcRect b="10148"/>
          <a:stretch/>
        </p:blipFill>
        <p:spPr>
          <a:xfrm>
            <a:off x="9902280" y="5197415"/>
            <a:ext cx="2735930" cy="1753417"/>
          </a:xfrm>
          <a:prstGeom prst="rect">
            <a:avLst/>
          </a:prstGeom>
        </p:spPr>
      </p:pic>
      <p:sp>
        <p:nvSpPr>
          <p:cNvPr id="13" name="Tijdelijke aanduiding voor inhoud 2"/>
          <p:cNvSpPr>
            <a:spLocks noGrp="1"/>
          </p:cNvSpPr>
          <p:nvPr>
            <p:ph idx="1"/>
          </p:nvPr>
        </p:nvSpPr>
        <p:spPr>
          <a:xfrm>
            <a:off x="838200" y="1825625"/>
            <a:ext cx="10515600" cy="4932324"/>
          </a:xfrm>
        </p:spPr>
        <p:txBody>
          <a:bodyPr vert="horz" lIns="91440" tIns="45720" rIns="91440" bIns="45720" rtlCol="0">
            <a:normAutofit/>
          </a:bodyPr>
          <a:lstStyle/>
          <a:p>
            <a:pPr fontAlgn="base">
              <a:buFont typeface="Wingdings 3" pitchFamily="18" charset="2"/>
            </a:pPr>
            <a:r>
              <a:rPr lang="nl-NL" sz="2000" dirty="0">
                <a:solidFill>
                  <a:schemeClr val="tx1"/>
                </a:solidFill>
              </a:rPr>
              <a:t>Gezondheid  </a:t>
            </a:r>
          </a:p>
          <a:p>
            <a:pPr fontAlgn="base">
              <a:buFont typeface="Wingdings 3" pitchFamily="18" charset="2"/>
            </a:pPr>
            <a:r>
              <a:rPr lang="nl-NL" sz="2000" dirty="0">
                <a:solidFill>
                  <a:schemeClr val="tx1"/>
                </a:solidFill>
              </a:rPr>
              <a:t>Sociale cohesie </a:t>
            </a:r>
          </a:p>
          <a:p>
            <a:pPr fontAlgn="base">
              <a:buFont typeface="Wingdings 3" pitchFamily="18" charset="2"/>
            </a:pPr>
            <a:r>
              <a:rPr lang="nl-NL" sz="2000" dirty="0">
                <a:solidFill>
                  <a:schemeClr val="tx1"/>
                </a:solidFill>
              </a:rPr>
              <a:t>Aantrekkingskracht </a:t>
            </a:r>
          </a:p>
          <a:p>
            <a:pPr fontAlgn="base">
              <a:buFont typeface="Wingdings 3" pitchFamily="18" charset="2"/>
            </a:pPr>
            <a:r>
              <a:rPr lang="nl-NL" sz="2000" dirty="0">
                <a:solidFill>
                  <a:schemeClr val="tx1"/>
                </a:solidFill>
              </a:rPr>
              <a:t>Betere economie</a:t>
            </a:r>
          </a:p>
          <a:p>
            <a:pPr fontAlgn="base">
              <a:buFont typeface="Wingdings 3" pitchFamily="18" charset="2"/>
            </a:pPr>
            <a:r>
              <a:rPr lang="nl-NL" sz="2000" dirty="0">
                <a:solidFill>
                  <a:schemeClr val="tx1"/>
                </a:solidFill>
              </a:rPr>
              <a:t>Hogere waarde onroerend goed</a:t>
            </a:r>
          </a:p>
          <a:p>
            <a:pPr fontAlgn="base">
              <a:buFont typeface="Wingdings 3" pitchFamily="18" charset="2"/>
            </a:pPr>
            <a:r>
              <a:rPr lang="nl-NL" sz="2000" dirty="0">
                <a:solidFill>
                  <a:schemeClr val="tx1"/>
                </a:solidFill>
              </a:rPr>
              <a:t>Reductie vandalisme/agressie</a:t>
            </a:r>
          </a:p>
          <a:p>
            <a:pPr fontAlgn="base">
              <a:buFont typeface="Wingdings 3" pitchFamily="18" charset="2"/>
            </a:pPr>
            <a:r>
              <a:rPr lang="nl-NL" sz="2000" dirty="0">
                <a:solidFill>
                  <a:schemeClr val="tx1"/>
                </a:solidFill>
              </a:rPr>
              <a:t>Voorkomen hittestress/wateroverlast </a:t>
            </a:r>
          </a:p>
        </p:txBody>
      </p:sp>
    </p:spTree>
    <p:extLst>
      <p:ext uri="{BB962C8B-B14F-4D97-AF65-F5344CB8AC3E}">
        <p14:creationId xmlns:p14="http://schemas.microsoft.com/office/powerpoint/2010/main" val="35805993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3B25768B-4A8E-45CB-A1ED-7CE39B530D95}"/>
              </a:ext>
            </a:extLst>
          </p:cNvPr>
          <p:cNvSpPr>
            <a:spLocks noGrp="1"/>
          </p:cNvSpPr>
          <p:nvPr>
            <p:ph type="dt" sz="half" idx="2"/>
          </p:nvPr>
        </p:nvSpPr>
        <p:spPr/>
        <p:txBody>
          <a:bodyPr/>
          <a:lstStyle/>
          <a:p>
            <a:pPr defTabSz="457200"/>
            <a:endParaRPr dirty="0">
              <a:solidFill>
                <a:prstClr val="white"/>
              </a:solidFill>
            </a:endParaRPr>
          </a:p>
        </p:txBody>
      </p:sp>
      <p:sp>
        <p:nvSpPr>
          <p:cNvPr id="4" name="Tijdelijke aanduiding voor dianummer 3">
            <a:extLst>
              <a:ext uri="{FF2B5EF4-FFF2-40B4-BE49-F238E27FC236}">
                <a16:creationId xmlns:a16="http://schemas.microsoft.com/office/drawing/2014/main" id="{3981C7C1-C5BD-4039-A8D7-DD3A925C8813}"/>
              </a:ext>
            </a:extLst>
          </p:cNvPr>
          <p:cNvSpPr>
            <a:spLocks noGrp="1"/>
          </p:cNvSpPr>
          <p:nvPr>
            <p:ph type="sldNum" sz="quarter" idx="4"/>
          </p:nvPr>
        </p:nvSpPr>
        <p:spPr/>
        <p:txBody>
          <a:bodyPr/>
          <a:lstStyle/>
          <a:p>
            <a:pPr algn="r" defTabSz="457200"/>
            <a:endParaRPr dirty="0">
              <a:solidFill>
                <a:prstClr val="white"/>
              </a:solidFill>
            </a:endParaRPr>
          </a:p>
        </p:txBody>
      </p:sp>
      <p:sp>
        <p:nvSpPr>
          <p:cNvPr id="5" name="Titel 4">
            <a:extLst>
              <a:ext uri="{FF2B5EF4-FFF2-40B4-BE49-F238E27FC236}">
                <a16:creationId xmlns:a16="http://schemas.microsoft.com/office/drawing/2014/main" id="{5645A0AF-BADA-4CB2-A8F5-F9B2EF52D23E}"/>
              </a:ext>
            </a:extLst>
          </p:cNvPr>
          <p:cNvSpPr>
            <a:spLocks noGrp="1"/>
          </p:cNvSpPr>
          <p:nvPr>
            <p:ph type="title"/>
          </p:nvPr>
        </p:nvSpPr>
        <p:spPr>
          <a:xfrm>
            <a:off x="870899" y="354886"/>
            <a:ext cx="7766936" cy="1646302"/>
          </a:xfrm>
        </p:spPr>
        <p:txBody>
          <a:bodyPr/>
          <a:lstStyle/>
          <a:p>
            <a:pPr algn="l"/>
            <a:r>
              <a:rPr lang="nl-NL" sz="4000" b="1" dirty="0"/>
              <a:t>Feiten en cijfers</a:t>
            </a:r>
          </a:p>
        </p:txBody>
      </p:sp>
      <p:sp>
        <p:nvSpPr>
          <p:cNvPr id="6" name="Tijdelijke aanduiding voor inhoud 5">
            <a:extLst>
              <a:ext uri="{FF2B5EF4-FFF2-40B4-BE49-F238E27FC236}">
                <a16:creationId xmlns:a16="http://schemas.microsoft.com/office/drawing/2014/main" id="{75CBFE91-1B8B-47CC-8426-1E92A520DC67}"/>
              </a:ext>
            </a:extLst>
          </p:cNvPr>
          <p:cNvSpPr>
            <a:spLocks noGrp="1"/>
          </p:cNvSpPr>
          <p:nvPr>
            <p:ph idx="1"/>
          </p:nvPr>
        </p:nvSpPr>
        <p:spPr>
          <a:xfrm>
            <a:off x="602687" y="2310990"/>
            <a:ext cx="7540235" cy="3912311"/>
          </a:xfrm>
        </p:spPr>
        <p:txBody>
          <a:bodyPr/>
          <a:lstStyle/>
          <a:p>
            <a:pPr marL="285750" indent="-285750" algn="l">
              <a:buFont typeface="Wingdings" panose="05000000000000000000" pitchFamily="2" charset="2"/>
              <a:buChar char="§"/>
            </a:pPr>
            <a:r>
              <a:rPr lang="nl-NL" dirty="0">
                <a:solidFill>
                  <a:schemeClr val="tx1">
                    <a:lumMod val="65000"/>
                    <a:lumOff val="35000"/>
                  </a:schemeClr>
                </a:solidFill>
              </a:rPr>
              <a:t>Groen verhoogt waarde van vastgoed van 5-15%</a:t>
            </a:r>
          </a:p>
          <a:p>
            <a:pPr marL="285750" indent="-285750" algn="l">
              <a:buFont typeface="Wingdings" panose="05000000000000000000" pitchFamily="2" charset="2"/>
              <a:buChar char="§"/>
            </a:pPr>
            <a:r>
              <a:rPr lang="nl-NL" dirty="0">
                <a:solidFill>
                  <a:schemeClr val="tx1">
                    <a:lumMod val="65000"/>
                    <a:lumOff val="35000"/>
                  </a:schemeClr>
                </a:solidFill>
              </a:rPr>
              <a:t>Patiënten liggen gemiddeld dag minder in ziekenhuis als uitzicht op groen</a:t>
            </a:r>
          </a:p>
          <a:p>
            <a:pPr marL="285750" indent="-285750" algn="l">
              <a:buFont typeface="Wingdings" panose="05000000000000000000" pitchFamily="2" charset="2"/>
              <a:buChar char="§"/>
            </a:pPr>
            <a:r>
              <a:rPr lang="nl-NL" dirty="0">
                <a:solidFill>
                  <a:schemeClr val="tx1">
                    <a:lumMod val="65000"/>
                    <a:lumOff val="35000"/>
                  </a:schemeClr>
                </a:solidFill>
              </a:rPr>
              <a:t>Onderhoudskosten kunnen 30-50% minder bij duurzaam groen</a:t>
            </a:r>
          </a:p>
          <a:p>
            <a:pPr marL="285750" indent="-285750" algn="l">
              <a:buFont typeface="Wingdings" panose="05000000000000000000" pitchFamily="2" charset="2"/>
              <a:buChar char="§"/>
            </a:pPr>
            <a:r>
              <a:rPr lang="nl-NL" dirty="0">
                <a:solidFill>
                  <a:schemeClr val="tx1">
                    <a:lumMod val="65000"/>
                    <a:lumOff val="35000"/>
                  </a:schemeClr>
                </a:solidFill>
              </a:rPr>
              <a:t>Scholieren presteren 20% beter als er planten in de klas staan</a:t>
            </a:r>
          </a:p>
          <a:p>
            <a:pPr marL="285750" indent="-285750" algn="l">
              <a:buFont typeface="Wingdings" panose="05000000000000000000" pitchFamily="2" charset="2"/>
              <a:buChar char="§"/>
            </a:pPr>
            <a:r>
              <a:rPr lang="nl-NL" dirty="0">
                <a:solidFill>
                  <a:schemeClr val="tx1">
                    <a:lumMod val="65000"/>
                    <a:lumOff val="35000"/>
                  </a:schemeClr>
                </a:solidFill>
              </a:rPr>
              <a:t>Een groen dak houdt 50% van het regenwater vast</a:t>
            </a:r>
          </a:p>
          <a:p>
            <a:pPr marL="285750" indent="-285750" algn="l">
              <a:buFont typeface="Wingdings" panose="05000000000000000000" pitchFamily="2" charset="2"/>
              <a:buChar char="§"/>
            </a:pPr>
            <a:r>
              <a:rPr lang="nl-NL" dirty="0">
                <a:solidFill>
                  <a:schemeClr val="tx1">
                    <a:lumMod val="65000"/>
                    <a:lumOff val="35000"/>
                  </a:schemeClr>
                </a:solidFill>
              </a:rPr>
              <a:t>Een volwassen boom verdampt 500 </a:t>
            </a:r>
            <a:r>
              <a:rPr lang="nl-NL" dirty="0" err="1">
                <a:solidFill>
                  <a:schemeClr val="tx1">
                    <a:lumMod val="65000"/>
                    <a:lumOff val="35000"/>
                  </a:schemeClr>
                </a:solidFill>
              </a:rPr>
              <a:t>lt</a:t>
            </a:r>
            <a:r>
              <a:rPr lang="nl-NL" dirty="0">
                <a:solidFill>
                  <a:schemeClr val="tx1">
                    <a:lumMod val="65000"/>
                    <a:lumOff val="35000"/>
                  </a:schemeClr>
                </a:solidFill>
              </a:rPr>
              <a:t> water per dag</a:t>
            </a:r>
          </a:p>
          <a:p>
            <a:pPr marL="285750" indent="-285750" algn="l">
              <a:buFont typeface="Wingdings" panose="05000000000000000000" pitchFamily="2" charset="2"/>
              <a:buChar char="§"/>
            </a:pPr>
            <a:r>
              <a:rPr lang="nl-NL" dirty="0">
                <a:solidFill>
                  <a:schemeClr val="tx1">
                    <a:lumMod val="65000"/>
                    <a:lumOff val="35000"/>
                  </a:schemeClr>
                </a:solidFill>
              </a:rPr>
              <a:t>Een volwassen boom staat voor 300 soortenrijkdom </a:t>
            </a:r>
          </a:p>
          <a:p>
            <a:pPr marL="285750" indent="-285750" algn="l">
              <a:buFont typeface="Wingdings" panose="05000000000000000000" pitchFamily="2" charset="2"/>
              <a:buChar char="§"/>
            </a:pPr>
            <a:r>
              <a:rPr lang="nl-NL" dirty="0">
                <a:solidFill>
                  <a:schemeClr val="tx1">
                    <a:lumMod val="65000"/>
                    <a:lumOff val="35000"/>
                  </a:schemeClr>
                </a:solidFill>
              </a:rPr>
              <a:t>Vaste planten borders na 7 jaar goedkoper dan gras</a:t>
            </a:r>
          </a:p>
        </p:txBody>
      </p:sp>
      <p:pic>
        <p:nvPicPr>
          <p:cNvPr id="7" name="Picture 2" descr="fbeeldingsresultaat voor vitamine g">
            <a:hlinkClick r:id="rId2"/>
            <a:extLst>
              <a:ext uri="{FF2B5EF4-FFF2-40B4-BE49-F238E27FC236}">
                <a16:creationId xmlns:a16="http://schemas.microsoft.com/office/drawing/2014/main" id="{3B76988E-939E-4994-BB9D-B50A77DFA97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299517" y="3595570"/>
            <a:ext cx="3514803" cy="231977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fbeeldingsresultaat voor geldbomen">
            <a:hlinkClick r:id="rId4"/>
            <a:extLst>
              <a:ext uri="{FF2B5EF4-FFF2-40B4-BE49-F238E27FC236}">
                <a16:creationId xmlns:a16="http://schemas.microsoft.com/office/drawing/2014/main" id="{4C731DBB-4919-4554-98D5-8DD4C65462D9}"/>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792734" y="924158"/>
            <a:ext cx="2528367" cy="2528367"/>
          </a:xfrm>
          <a:prstGeom prst="rect">
            <a:avLst/>
          </a:prstGeom>
          <a:noFill/>
          <a:extLst>
            <a:ext uri="{909E8E84-426E-40DD-AFC4-6F175D3DCCD1}">
              <a14:hiddenFill xmlns:a14="http://schemas.microsoft.com/office/drawing/2010/main">
                <a:solidFill>
                  <a:srgbClr val="FFFFFF"/>
                </a:solidFill>
              </a14:hiddenFill>
            </a:ext>
          </a:extLst>
        </p:spPr>
      </p:pic>
      <p:sp>
        <p:nvSpPr>
          <p:cNvPr id="3" name="Rechthoek 2">
            <a:extLst>
              <a:ext uri="{FF2B5EF4-FFF2-40B4-BE49-F238E27FC236}">
                <a16:creationId xmlns:a16="http://schemas.microsoft.com/office/drawing/2014/main" id="{099B0B9D-2C8A-4551-8502-73FA8603A7FF}"/>
              </a:ext>
            </a:extLst>
          </p:cNvPr>
          <p:cNvSpPr/>
          <p:nvPr/>
        </p:nvSpPr>
        <p:spPr>
          <a:xfrm>
            <a:off x="0" y="0"/>
            <a:ext cx="783771" cy="27991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Tree>
    <p:extLst>
      <p:ext uri="{BB962C8B-B14F-4D97-AF65-F5344CB8AC3E}">
        <p14:creationId xmlns:p14="http://schemas.microsoft.com/office/powerpoint/2010/main" val="2415764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2" name="Groep 11">
            <a:extLst>
              <a:ext uri="{FF2B5EF4-FFF2-40B4-BE49-F238E27FC236}">
                <a16:creationId xmlns:a16="http://schemas.microsoft.com/office/drawing/2014/main" id="{95F995D7-F587-4B5D-BFB2-C473B8F489D8}"/>
              </a:ext>
            </a:extLst>
          </p:cNvPr>
          <p:cNvGrpSpPr/>
          <p:nvPr/>
        </p:nvGrpSpPr>
        <p:grpSpPr>
          <a:xfrm>
            <a:off x="6906126" y="-30677"/>
            <a:ext cx="5285874" cy="6888677"/>
            <a:chOff x="7047265" y="-15183"/>
            <a:chExt cx="5144735" cy="6704741"/>
          </a:xfrm>
        </p:grpSpPr>
        <p:pic>
          <p:nvPicPr>
            <p:cNvPr id="9" name="Afbeelding 8"/>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047265" y="2496560"/>
              <a:ext cx="5144735" cy="2216701"/>
            </a:xfrm>
            <a:prstGeom prst="rect">
              <a:avLst/>
            </a:prstGeom>
          </p:spPr>
        </p:pic>
        <p:pic>
          <p:nvPicPr>
            <p:cNvPr id="2" name="Afbeelding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47265" y="-15183"/>
              <a:ext cx="5144735" cy="2511743"/>
            </a:xfrm>
            <a:prstGeom prst="rect">
              <a:avLst/>
            </a:prstGeom>
          </p:spPr>
        </p:pic>
        <p:pic>
          <p:nvPicPr>
            <p:cNvPr id="2050" name="Picture 2" descr="fbeeldingsresultaat voor groene stad">
              <a:hlinkClick r:id="rId4"/>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048500" y="4713261"/>
              <a:ext cx="5143500" cy="1976297"/>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Titel 9">
            <a:extLst>
              <a:ext uri="{FF2B5EF4-FFF2-40B4-BE49-F238E27FC236}">
                <a16:creationId xmlns:a16="http://schemas.microsoft.com/office/drawing/2014/main" id="{8ED4DA0F-C390-4F94-BB86-58B947EE6B04}"/>
              </a:ext>
            </a:extLst>
          </p:cNvPr>
          <p:cNvSpPr>
            <a:spLocks noGrp="1"/>
          </p:cNvSpPr>
          <p:nvPr>
            <p:ph type="title"/>
          </p:nvPr>
        </p:nvSpPr>
        <p:spPr>
          <a:xfrm>
            <a:off x="677333" y="323807"/>
            <a:ext cx="5285874" cy="1588969"/>
          </a:xfrm>
        </p:spPr>
        <p:txBody>
          <a:bodyPr/>
          <a:lstStyle/>
          <a:p>
            <a:pPr algn="l"/>
            <a:r>
              <a:rPr lang="nl-NL" sz="4000" b="1" dirty="0"/>
              <a:t>Keer het proces om</a:t>
            </a:r>
          </a:p>
        </p:txBody>
      </p:sp>
      <p:sp>
        <p:nvSpPr>
          <p:cNvPr id="11" name="Tijdelijke aanduiding voor inhoud 10">
            <a:extLst>
              <a:ext uri="{FF2B5EF4-FFF2-40B4-BE49-F238E27FC236}">
                <a16:creationId xmlns:a16="http://schemas.microsoft.com/office/drawing/2014/main" id="{2DA08219-ED2D-419B-854A-A451DB7401CB}"/>
              </a:ext>
            </a:extLst>
          </p:cNvPr>
          <p:cNvSpPr>
            <a:spLocks noGrp="1"/>
          </p:cNvSpPr>
          <p:nvPr>
            <p:ph idx="1"/>
          </p:nvPr>
        </p:nvSpPr>
        <p:spPr>
          <a:xfrm>
            <a:off x="677333" y="2129051"/>
            <a:ext cx="5891909" cy="3912311"/>
          </a:xfrm>
        </p:spPr>
        <p:txBody>
          <a:bodyPr/>
          <a:lstStyle/>
          <a:p>
            <a:pPr marL="285750" indent="-285750" algn="l">
              <a:buFont typeface="Wingdings" panose="05000000000000000000" pitchFamily="2" charset="2"/>
              <a:buChar char="§"/>
            </a:pPr>
            <a:r>
              <a:rPr lang="nl-NL" dirty="0">
                <a:solidFill>
                  <a:schemeClr val="tx1">
                    <a:lumMod val="65000"/>
                    <a:lumOff val="35000"/>
                  </a:schemeClr>
                </a:solidFill>
              </a:rPr>
              <a:t>Gebouw te gast in het landschap </a:t>
            </a:r>
          </a:p>
          <a:p>
            <a:pPr marL="285750" indent="-285750" algn="l">
              <a:buFont typeface="Wingdings" panose="05000000000000000000" pitchFamily="2" charset="2"/>
              <a:buChar char="§"/>
            </a:pPr>
            <a:r>
              <a:rPr lang="nl-NL" dirty="0">
                <a:solidFill>
                  <a:schemeClr val="tx1">
                    <a:lumMod val="65000"/>
                    <a:lumOff val="35000"/>
                  </a:schemeClr>
                </a:solidFill>
              </a:rPr>
              <a:t>Wat is de kwaliteit van de bestaande omgeving? </a:t>
            </a:r>
          </a:p>
          <a:p>
            <a:pPr marL="285750" indent="-285750" algn="l">
              <a:buFont typeface="Wingdings" panose="05000000000000000000" pitchFamily="2" charset="2"/>
              <a:buChar char="§"/>
            </a:pPr>
            <a:r>
              <a:rPr lang="nl-NL" dirty="0">
                <a:solidFill>
                  <a:schemeClr val="tx1">
                    <a:lumMod val="65000"/>
                    <a:lumOff val="35000"/>
                  </a:schemeClr>
                </a:solidFill>
              </a:rPr>
              <a:t>Co-creatie met alle stakeholders</a:t>
            </a:r>
          </a:p>
          <a:p>
            <a:pPr marL="285750" indent="-285750" algn="l">
              <a:buFont typeface="Wingdings" panose="05000000000000000000" pitchFamily="2" charset="2"/>
              <a:buChar char="§"/>
            </a:pPr>
            <a:r>
              <a:rPr lang="nl-NL" dirty="0">
                <a:solidFill>
                  <a:schemeClr val="tx1">
                    <a:lumMod val="65000"/>
                    <a:lumOff val="35000"/>
                  </a:schemeClr>
                </a:solidFill>
              </a:rPr>
              <a:t>Burgerparticipatie: betrek omwonenden en toekomstige</a:t>
            </a:r>
            <a:br>
              <a:rPr lang="nl-NL" dirty="0">
                <a:solidFill>
                  <a:schemeClr val="tx1">
                    <a:lumMod val="65000"/>
                    <a:lumOff val="35000"/>
                  </a:schemeClr>
                </a:solidFill>
              </a:rPr>
            </a:br>
            <a:r>
              <a:rPr lang="nl-NL" dirty="0">
                <a:solidFill>
                  <a:schemeClr val="tx1">
                    <a:lumMod val="65000"/>
                    <a:lumOff val="35000"/>
                  </a:schemeClr>
                </a:solidFill>
              </a:rPr>
              <a:t>gebruikers voor succes op langere termijn</a:t>
            </a:r>
          </a:p>
          <a:p>
            <a:pPr marL="285750" indent="-285750" algn="l">
              <a:buFont typeface="Wingdings" panose="05000000000000000000" pitchFamily="2" charset="2"/>
              <a:buChar char="§"/>
            </a:pPr>
            <a:r>
              <a:rPr lang="nl-NL" dirty="0">
                <a:solidFill>
                  <a:schemeClr val="tx1">
                    <a:lumMod val="65000"/>
                    <a:lumOff val="35000"/>
                  </a:schemeClr>
                </a:solidFill>
              </a:rPr>
              <a:t>Rentmeesterschap als ontwikkelaar</a:t>
            </a:r>
          </a:p>
          <a:p>
            <a:pPr marL="285750" indent="-285750" algn="l">
              <a:buFont typeface="Wingdings" panose="05000000000000000000" pitchFamily="2" charset="2"/>
              <a:buChar char="§"/>
            </a:pPr>
            <a:r>
              <a:rPr lang="nl-NL" dirty="0">
                <a:solidFill>
                  <a:schemeClr val="tx1">
                    <a:lumMod val="65000"/>
                    <a:lumOff val="35000"/>
                  </a:schemeClr>
                </a:solidFill>
              </a:rPr>
              <a:t>Natuur inclusief</a:t>
            </a:r>
          </a:p>
          <a:p>
            <a:pPr marL="285750" indent="-285750" algn="l">
              <a:buFont typeface="Wingdings" panose="05000000000000000000" pitchFamily="2" charset="2"/>
              <a:buChar char="§"/>
            </a:pPr>
            <a:r>
              <a:rPr lang="nl-NL" dirty="0">
                <a:solidFill>
                  <a:schemeClr val="tx1">
                    <a:lumMod val="65000"/>
                    <a:lumOff val="35000"/>
                  </a:schemeClr>
                </a:solidFill>
              </a:rPr>
              <a:t>Integraal duurzaam ontwikkelen</a:t>
            </a:r>
          </a:p>
          <a:p>
            <a:endParaRPr lang="nl-NL" dirty="0"/>
          </a:p>
        </p:txBody>
      </p:sp>
      <p:sp>
        <p:nvSpPr>
          <p:cNvPr id="18" name="Tijdelijke aanduiding voor datum 4">
            <a:extLst>
              <a:ext uri="{FF2B5EF4-FFF2-40B4-BE49-F238E27FC236}">
                <a16:creationId xmlns:a16="http://schemas.microsoft.com/office/drawing/2014/main" id="{DF898B5A-E0CA-4B62-AE18-9DD4969F99C9}"/>
              </a:ext>
            </a:extLst>
          </p:cNvPr>
          <p:cNvSpPr>
            <a:spLocks noGrp="1"/>
          </p:cNvSpPr>
          <p:nvPr>
            <p:ph type="dt" sz="half" idx="2"/>
          </p:nvPr>
        </p:nvSpPr>
        <p:spPr>
          <a:xfrm>
            <a:off x="8980228" y="6559986"/>
            <a:ext cx="1718214" cy="365125"/>
          </a:xfrm>
        </p:spPr>
        <p:txBody>
          <a:bodyPr/>
          <a:lstStyle/>
          <a:p>
            <a:pPr defTabSz="457200"/>
            <a:fld id="{E39C6DFD-7ECF-44A9-8977-4419D2A3589A}" type="datetime1">
              <a:rPr lang="nl-NL">
                <a:solidFill>
                  <a:prstClr val="white"/>
                </a:solidFill>
              </a:rPr>
              <a:pPr defTabSz="457200"/>
              <a:t>25-6-2018</a:t>
            </a:fld>
            <a:endParaRPr dirty="0">
              <a:solidFill>
                <a:prstClr val="white"/>
              </a:solidFill>
            </a:endParaRPr>
          </a:p>
        </p:txBody>
      </p:sp>
      <p:sp>
        <p:nvSpPr>
          <p:cNvPr id="19" name="Tijdelijke aanduiding voor dianummer 3">
            <a:extLst>
              <a:ext uri="{FF2B5EF4-FFF2-40B4-BE49-F238E27FC236}">
                <a16:creationId xmlns:a16="http://schemas.microsoft.com/office/drawing/2014/main" id="{A38BE74A-D25B-46A0-81F0-979A03A46EB5}"/>
              </a:ext>
            </a:extLst>
          </p:cNvPr>
          <p:cNvSpPr txBox="1">
            <a:spLocks/>
          </p:cNvSpPr>
          <p:nvPr/>
        </p:nvSpPr>
        <p:spPr>
          <a:xfrm>
            <a:off x="11509375" y="6559550"/>
            <a:ext cx="682625" cy="365125"/>
          </a:xfrm>
          <a:prstGeom prst="rect">
            <a:avLst/>
          </a:prstGeom>
          <a:effectLst>
            <a:outerShdw blurRad="50800" dist="38100" dir="2700000" algn="tl" rotWithShape="0">
              <a:prstClr val="black">
                <a:alpha val="40000"/>
              </a:prstClr>
            </a:outerShdw>
          </a:effectLst>
        </p:spPr>
        <p:txBody>
          <a:bodyPr vert="horz" lIns="91440" tIns="45720" rIns="91440" bIns="45720" rtlCol="0" anchor="ctr"/>
          <a:lstStyle>
            <a:defPPr>
              <a:defRPr lang="nl-NL"/>
            </a:defPPr>
            <a:lvl1pPr marL="0" algn="l" defTabSz="914400" rtl="0" eaLnBrk="1" latinLnBrk="0" hangingPunct="1">
              <a:defRPr lang="nl-NL" sz="900" b="1" kern="1200" smtClean="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pPr>
            <a:fld id="{12E1C6DA-9D23-4FA1-9889-59B05DDECF95}" type="slidenum">
              <a:rPr>
                <a:solidFill>
                  <a:prstClr val="white"/>
                </a:solidFill>
              </a:rPr>
              <a:pPr algn="ctr" fontAlgn="auto">
                <a:spcBef>
                  <a:spcPts val="0"/>
                </a:spcBef>
                <a:spcAft>
                  <a:spcPts val="0"/>
                </a:spcAft>
              </a:pPr>
              <a:t>43</a:t>
            </a:fld>
            <a:endParaRPr dirty="0">
              <a:solidFill>
                <a:prstClr val="white"/>
              </a:solidFill>
            </a:endParaRPr>
          </a:p>
        </p:txBody>
      </p:sp>
    </p:spTree>
    <p:extLst>
      <p:ext uri="{BB962C8B-B14F-4D97-AF65-F5344CB8AC3E}">
        <p14:creationId xmlns:p14="http://schemas.microsoft.com/office/powerpoint/2010/main" val="3248516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itel 1"/>
          <p:cNvSpPr txBox="1">
            <a:spLocks/>
          </p:cNvSpPr>
          <p:nvPr/>
        </p:nvSpPr>
        <p:spPr bwMode="auto">
          <a:xfrm>
            <a:off x="1127448" y="1116124"/>
            <a:ext cx="5328964" cy="1340768"/>
          </a:xfrm>
          <a:prstGeom prst="rect">
            <a:avLst/>
          </a:prstGeom>
          <a:noFill/>
          <a:ln w="9525">
            <a:noFill/>
            <a:miter lim="800000"/>
            <a:headEnd/>
            <a:tailEnd/>
          </a:ln>
        </p:spPr>
        <p:txBody>
          <a:bodyPr anchor="ctr"/>
          <a:lstStyle/>
          <a:p>
            <a:pPr>
              <a:lnSpc>
                <a:spcPct val="80000"/>
              </a:lnSpc>
            </a:pPr>
            <a:r>
              <a:rPr lang="nl-NL" sz="3200" b="1" dirty="0">
                <a:solidFill>
                  <a:srgbClr val="92D050"/>
                </a:solidFill>
                <a:cs typeface="Arial" panose="020B0604020202020204" pitchFamily="34" charset="0"/>
              </a:rPr>
              <a:t>Omgekeerde piramide</a:t>
            </a:r>
          </a:p>
        </p:txBody>
      </p:sp>
      <p:sp>
        <p:nvSpPr>
          <p:cNvPr id="5" name="Tijdelijke aanduiding voor inhoud 2"/>
          <p:cNvSpPr>
            <a:spLocks noGrp="1"/>
          </p:cNvSpPr>
          <p:nvPr>
            <p:ph sz="half" idx="1"/>
          </p:nvPr>
        </p:nvSpPr>
        <p:spPr>
          <a:xfrm>
            <a:off x="702767" y="2852936"/>
            <a:ext cx="2450232" cy="1512168"/>
          </a:xfrm>
        </p:spPr>
        <p:txBody>
          <a:bodyPr/>
          <a:lstStyle/>
          <a:p>
            <a:pPr marL="0" indent="0">
              <a:lnSpc>
                <a:spcPct val="150000"/>
              </a:lnSpc>
              <a:buNone/>
            </a:pPr>
            <a:r>
              <a:rPr lang="en-US" b="1" dirty="0"/>
              <a:t>Natuur</a:t>
            </a:r>
            <a:br>
              <a:rPr lang="en-US" b="1" dirty="0"/>
            </a:br>
            <a:r>
              <a:rPr lang="en-US" b="1" dirty="0"/>
              <a:t>Mens</a:t>
            </a:r>
            <a:br>
              <a:rPr lang="en-US" b="1" dirty="0"/>
            </a:br>
            <a:r>
              <a:rPr lang="en-US" b="1" dirty="0" err="1"/>
              <a:t>Ecoloog</a:t>
            </a:r>
            <a:endParaRPr lang="en-US" b="1" dirty="0"/>
          </a:p>
          <a:p>
            <a:pPr marL="0" indent="0">
              <a:lnSpc>
                <a:spcPct val="150000"/>
              </a:lnSpc>
              <a:buNone/>
            </a:pPr>
            <a:endParaRPr lang="nl-NL" sz="1800" dirty="0">
              <a:latin typeface="Calibri" panose="020F0502020204030204" pitchFamily="34" charset="0"/>
            </a:endParaRPr>
          </a:p>
        </p:txBody>
      </p:sp>
      <p:sp>
        <p:nvSpPr>
          <p:cNvPr id="6" name="Tijdelijke aanduiding voor inhoud 2"/>
          <p:cNvSpPr>
            <a:spLocks noGrp="1"/>
          </p:cNvSpPr>
          <p:nvPr>
            <p:ph sz="half" idx="2"/>
          </p:nvPr>
        </p:nvSpPr>
        <p:spPr>
          <a:xfrm>
            <a:off x="4871864" y="2852936"/>
            <a:ext cx="2450232" cy="1512168"/>
          </a:xfrm>
        </p:spPr>
        <p:txBody>
          <a:bodyPr/>
          <a:lstStyle/>
          <a:p>
            <a:pPr marL="0" indent="0">
              <a:lnSpc>
                <a:spcPct val="150000"/>
              </a:lnSpc>
              <a:buNone/>
            </a:pPr>
            <a:r>
              <a:rPr lang="en-US" sz="1800" b="1" dirty="0" err="1"/>
              <a:t>Ontwikkelaar</a:t>
            </a:r>
            <a:r>
              <a:rPr lang="en-US" sz="1800" b="1" dirty="0"/>
              <a:t/>
            </a:r>
            <a:br>
              <a:rPr lang="en-US" sz="1800" b="1" dirty="0"/>
            </a:br>
            <a:r>
              <a:rPr lang="en-US" sz="1800" b="1" dirty="0"/>
              <a:t>Architect</a:t>
            </a:r>
            <a:br>
              <a:rPr lang="en-US" sz="1800" b="1" dirty="0"/>
            </a:br>
            <a:r>
              <a:rPr lang="en-US" sz="1800" b="1" dirty="0"/>
              <a:t>Geld</a:t>
            </a:r>
            <a:endParaRPr lang="nl-NL" sz="1800" b="1" dirty="0"/>
          </a:p>
        </p:txBody>
      </p:sp>
      <p:pic>
        <p:nvPicPr>
          <p:cNvPr id="2050" name="Picture 2" descr="Afbeeldingsresultaat voor omgekeerde piramid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7288" y="2852936"/>
            <a:ext cx="2148738" cy="1790614"/>
          </a:xfrm>
          <a:prstGeom prst="rect">
            <a:avLst/>
          </a:prstGeom>
          <a:noFill/>
          <a:extLst>
            <a:ext uri="{909E8E84-426E-40DD-AFC4-6F175D3DCCD1}">
              <a14:hiddenFill xmlns:a14="http://schemas.microsoft.com/office/drawing/2010/main">
                <a:solidFill>
                  <a:srgbClr val="FFFFFF"/>
                </a:solidFill>
              </a14:hiddenFill>
            </a:ext>
          </a:extLst>
        </p:spPr>
      </p:pic>
      <p:sp>
        <p:nvSpPr>
          <p:cNvPr id="2" name="Tekstvak 1"/>
          <p:cNvSpPr txBox="1"/>
          <p:nvPr/>
        </p:nvSpPr>
        <p:spPr>
          <a:xfrm>
            <a:off x="3032906" y="3356992"/>
            <a:ext cx="2160240" cy="369332"/>
          </a:xfrm>
          <a:prstGeom prst="rect">
            <a:avLst/>
          </a:prstGeom>
          <a:noFill/>
        </p:spPr>
        <p:txBody>
          <a:bodyPr wrap="square" rtlCol="0">
            <a:spAutoFit/>
          </a:bodyPr>
          <a:lstStyle/>
          <a:p>
            <a:r>
              <a:rPr lang="nl-NL" dirty="0"/>
              <a:t>versus </a:t>
            </a:r>
          </a:p>
        </p:txBody>
      </p:sp>
      <p:pic>
        <p:nvPicPr>
          <p:cNvPr id="3" name="Afbeelding 2"/>
          <p:cNvPicPr>
            <a:picLocks noChangeAspect="1"/>
          </p:cNvPicPr>
          <p:nvPr/>
        </p:nvPicPr>
        <p:blipFill>
          <a:blip r:embed="rId4"/>
          <a:stretch>
            <a:fillRect/>
          </a:stretch>
        </p:blipFill>
        <p:spPr>
          <a:xfrm>
            <a:off x="7197868" y="0"/>
            <a:ext cx="5135894" cy="6858000"/>
          </a:xfrm>
          <a:prstGeom prst="rect">
            <a:avLst/>
          </a:prstGeom>
        </p:spPr>
      </p:pic>
    </p:spTree>
    <p:extLst>
      <p:ext uri="{BB962C8B-B14F-4D97-AF65-F5344CB8AC3E}">
        <p14:creationId xmlns:p14="http://schemas.microsoft.com/office/powerpoint/2010/main" val="9399565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itel 1"/>
          <p:cNvSpPr txBox="1">
            <a:spLocks/>
          </p:cNvSpPr>
          <p:nvPr/>
        </p:nvSpPr>
        <p:spPr bwMode="auto">
          <a:xfrm>
            <a:off x="350168" y="1200099"/>
            <a:ext cx="5328964" cy="1340768"/>
          </a:xfrm>
          <a:prstGeom prst="rect">
            <a:avLst/>
          </a:prstGeom>
          <a:noFill/>
          <a:ln w="9525">
            <a:noFill/>
            <a:miter lim="800000"/>
            <a:headEnd/>
            <a:tailEnd/>
          </a:ln>
        </p:spPr>
        <p:txBody>
          <a:bodyPr anchor="ctr"/>
          <a:lstStyle/>
          <a:p>
            <a:pPr>
              <a:lnSpc>
                <a:spcPct val="80000"/>
              </a:lnSpc>
            </a:pPr>
            <a:r>
              <a:rPr lang="nl-NL" sz="3200" b="1" dirty="0">
                <a:solidFill>
                  <a:schemeClr val="accent1"/>
                </a:solidFill>
                <a:cs typeface="Arial" panose="020B0604020202020204" pitchFamily="34" charset="0"/>
              </a:rPr>
              <a:t>Stelling 1</a:t>
            </a:r>
          </a:p>
        </p:txBody>
      </p:sp>
      <p:sp>
        <p:nvSpPr>
          <p:cNvPr id="6" name="Tijdelijke aanduiding voor inhoud 2"/>
          <p:cNvSpPr>
            <a:spLocks noGrp="1"/>
          </p:cNvSpPr>
          <p:nvPr>
            <p:ph sz="half" idx="2"/>
          </p:nvPr>
        </p:nvSpPr>
        <p:spPr>
          <a:xfrm>
            <a:off x="350168" y="2286202"/>
            <a:ext cx="6626696" cy="1512168"/>
          </a:xfrm>
        </p:spPr>
        <p:txBody>
          <a:bodyPr>
            <a:noAutofit/>
          </a:bodyPr>
          <a:lstStyle/>
          <a:p>
            <a:pPr marL="0" indent="0">
              <a:lnSpc>
                <a:spcPct val="150000"/>
              </a:lnSpc>
              <a:buNone/>
            </a:pPr>
            <a:r>
              <a:rPr lang="nl-NL" sz="2400" b="1" dirty="0">
                <a:solidFill>
                  <a:schemeClr val="accent1"/>
                </a:solidFill>
              </a:rPr>
              <a:t>Het huidige groen beleid en de inrichting van de buitenruimte werkt hittestress in de hand</a:t>
            </a:r>
          </a:p>
          <a:p>
            <a:pPr marL="0" indent="0" algn="ctr">
              <a:lnSpc>
                <a:spcPct val="150000"/>
              </a:lnSpc>
              <a:buNone/>
            </a:pPr>
            <a:endParaRPr lang="nl-NL" sz="2400" b="1" dirty="0">
              <a:solidFill>
                <a:schemeClr val="bg2">
                  <a:lumMod val="25000"/>
                </a:schemeClr>
              </a:solidFill>
            </a:endParaRPr>
          </a:p>
          <a:p>
            <a:pPr marL="0" indent="0" algn="ctr">
              <a:lnSpc>
                <a:spcPct val="150000"/>
              </a:lnSpc>
              <a:buNone/>
            </a:pPr>
            <a:r>
              <a:rPr lang="nl-NL" sz="2800" b="1" dirty="0">
                <a:solidFill>
                  <a:schemeClr val="bg2">
                    <a:lumMod val="25000"/>
                  </a:schemeClr>
                </a:solidFill>
              </a:rPr>
              <a:t>Eens				Oneens </a:t>
            </a:r>
          </a:p>
        </p:txBody>
      </p:sp>
      <p:pic>
        <p:nvPicPr>
          <p:cNvPr id="3" name="Afbeelding 2"/>
          <p:cNvPicPr>
            <a:picLocks noChangeAspect="1"/>
          </p:cNvPicPr>
          <p:nvPr/>
        </p:nvPicPr>
        <p:blipFill>
          <a:blip r:embed="rId3"/>
          <a:stretch>
            <a:fillRect/>
          </a:stretch>
        </p:blipFill>
        <p:spPr>
          <a:xfrm>
            <a:off x="7197868" y="0"/>
            <a:ext cx="5135894" cy="6858000"/>
          </a:xfrm>
          <a:prstGeom prst="rect">
            <a:avLst/>
          </a:prstGeom>
        </p:spPr>
      </p:pic>
    </p:spTree>
    <p:extLst>
      <p:ext uri="{BB962C8B-B14F-4D97-AF65-F5344CB8AC3E}">
        <p14:creationId xmlns:p14="http://schemas.microsoft.com/office/powerpoint/2010/main" val="294096615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name="st_v_VS_0_1_0_1_-1_0_2_0_[3]">
    <p:spTree>
      <p:nvGrpSpPr>
        <p:cNvPr id="1" name=""/>
        <p:cNvGrpSpPr/>
        <p:nvPr/>
      </p:nvGrpSpPr>
      <p:grpSpPr>
        <a:xfrm>
          <a:off x="0" y="0"/>
          <a:ext cx="0" cy="0"/>
          <a:chOff x="0" y="0"/>
          <a:chExt cx="0" cy="0"/>
        </a:xfrm>
      </p:grpSpPr>
      <p:pic>
        <p:nvPicPr>
          <p:cNvPr id="19" name="LAYOUT_BG_IMAGE_2">
            <a:extLst>
              <a:ext uri="{FF2B5EF4-FFF2-40B4-BE49-F238E27FC236}">
                <a16:creationId xmlns:a16="http://schemas.microsoft.com/office/drawing/2014/main" id="{DC67506E-6EF5-4F75-A6FB-79A29FE24B3B}"/>
              </a:ext>
            </a:extLst>
          </p:cNvPr>
          <p:cNvPicPr>
            <a:picLocks noChangeAspect="1"/>
          </p:cNvPicPr>
          <p:nvPr/>
        </p:nvPicPr>
        <p:blipFill>
          <a:blip r:embed="rId2"/>
          <a:stretch>
            <a:fillRect/>
          </a:stretch>
        </p:blipFill>
        <p:spPr>
          <a:xfrm>
            <a:off x="0" y="0"/>
            <a:ext cx="12192000" cy="6858000"/>
          </a:xfrm>
          <a:prstGeom prst="rect">
            <a:avLst/>
          </a:prstGeom>
        </p:spPr>
      </p:pic>
      <p:sp>
        <p:nvSpPr>
          <p:cNvPr id="9" name="VoteExplanationBg_1">
            <a:extLst>
              <a:ext uri="{FF2B5EF4-FFF2-40B4-BE49-F238E27FC236}">
                <a16:creationId xmlns:a16="http://schemas.microsoft.com/office/drawing/2014/main" id="{E02B6B7D-D3B4-4B9B-869E-0237125C3060}"/>
              </a:ext>
            </a:extLst>
          </p:cNvPr>
          <p:cNvSpPr txBox="1"/>
          <p:nvPr/>
        </p:nvSpPr>
        <p:spPr>
          <a:xfrm>
            <a:off x="0" y="5932966"/>
            <a:ext cx="12192000" cy="925032"/>
          </a:xfrm>
          <a:prstGeom prst="rect">
            <a:avLst/>
          </a:prstGeom>
          <a:solidFill>
            <a:srgbClr val="0092FF"/>
          </a:solidFill>
        </p:spPr>
        <p:txBody>
          <a:bodyPr vert="horz" lIns="88900" tIns="38100" rIns="88900" bIns="38100" rtlCol="0" anchor="t" anchorCtr="0">
            <a:noAutofit/>
          </a:bodyPr>
          <a:lstStyle/>
          <a:p>
            <a:pPr>
              <a:buClr>
                <a:srgbClr val="000000"/>
              </a:buClr>
            </a:pPr>
            <a:endParaRPr lang="nl-NL">
              <a:solidFill>
                <a:srgbClr val="000000"/>
              </a:solidFill>
              <a:latin typeface="Calibri" panose="020F0502020204030204" pitchFamily="34" charset="0"/>
            </a:endParaRPr>
          </a:p>
        </p:txBody>
      </p:sp>
      <p:sp>
        <p:nvSpPr>
          <p:cNvPr id="2" name="st_v_VT_0_1_0_1_-1_0_2_0_[3]">
            <a:extLst>
              <a:ext uri="{FF2B5EF4-FFF2-40B4-BE49-F238E27FC236}">
                <a16:creationId xmlns:a16="http://schemas.microsoft.com/office/drawing/2014/main" id="{D0AEBD12-C682-4D07-BA8F-C34962A398FB}"/>
              </a:ext>
            </a:extLst>
          </p:cNvPr>
          <p:cNvSpPr>
            <a:spLocks noGrp="1"/>
          </p:cNvSpPr>
          <p:nvPr>
            <p:ph type="title"/>
          </p:nvPr>
        </p:nvSpPr>
        <p:spPr>
          <a:xfrm>
            <a:off x="841248" y="365760"/>
            <a:ext cx="10515600" cy="1325880"/>
          </a:xfrm>
          <a:noFill/>
          <a:extLst>
            <a:ext uri="{909E8E84-426E-40DD-AFC4-6F175D3DCCD1}">
              <a14:hiddenFill xmlns:a14="http://schemas.microsoft.com/office/drawing/2010/main">
                <a:solidFill>
                  <a:srgbClr val="FFFFFF">
                    <a:alpha val="0"/>
                  </a:srgbClr>
                </a:solidFill>
              </a14:hiddenFill>
            </a:ext>
          </a:extLst>
        </p:spPr>
        <p:txBody>
          <a:bodyPr lIns="88900" tIns="38100" rIns="88900" bIns="38100" anchor="ctr" anchorCtr="0">
            <a:noAutofit/>
          </a:bodyPr>
          <a:lstStyle/>
          <a:p>
            <a:pPr>
              <a:buClr>
                <a:srgbClr val="000000"/>
              </a:buClr>
            </a:pPr>
            <a:r>
              <a:rPr lang="nl-NL" sz="2800">
                <a:solidFill>
                  <a:srgbClr val="FFFFFF"/>
                </a:solidFill>
                <a:latin typeface="Calibri Light" panose="020F0302020204030204" pitchFamily="34" charset="0"/>
              </a:rPr>
              <a:t>Het huidige groen beleid en de inrichting van de buitenruimte werkt hittestress in de hand.</a:t>
            </a:r>
          </a:p>
        </p:txBody>
      </p:sp>
      <p:sp>
        <p:nvSpPr>
          <p:cNvPr id="3" name="VoteChoices">
            <a:extLst>
              <a:ext uri="{FF2B5EF4-FFF2-40B4-BE49-F238E27FC236}">
                <a16:creationId xmlns:a16="http://schemas.microsoft.com/office/drawing/2014/main" id="{89438200-0D8D-46AF-96EC-C475AE7B2788}"/>
              </a:ext>
            </a:extLst>
          </p:cNvPr>
          <p:cNvSpPr>
            <a:spLocks noGrp="1"/>
          </p:cNvSpPr>
          <p:nvPr>
            <p:ph type="body" idx="13"/>
          </p:nvPr>
        </p:nvSpPr>
        <p:spPr>
          <a:xfrm>
            <a:off x="841248" y="1801368"/>
            <a:ext cx="10515600" cy="3931920"/>
          </a:xfrm>
          <a:noFill/>
          <a:extLst>
            <a:ext uri="{909E8E84-426E-40DD-AFC4-6F175D3DCCD1}">
              <a14:hiddenFill xmlns:a14="http://schemas.microsoft.com/office/drawing/2010/main">
                <a:solidFill>
                  <a:srgbClr val="FFFFFF">
                    <a:alpha val="0"/>
                  </a:srgbClr>
                </a:solidFill>
              </a14:hiddenFill>
            </a:ext>
          </a:extLst>
        </p:spPr>
        <p:txBody>
          <a:bodyPr lIns="88900" tIns="38100" rIns="88900" bIns="38100" anchor="t" anchorCtr="0">
            <a:noAutofit/>
          </a:bodyPr>
          <a:lstStyle/>
          <a:p>
            <a:pPr marL="508000" indent="-508000">
              <a:spcBef>
                <a:spcPts val="0"/>
              </a:spcBef>
              <a:buClr>
                <a:srgbClr val="FFFFFF"/>
              </a:buClr>
              <a:buSzPct val="100000"/>
              <a:buAutoNum type="alphaUcPeriod"/>
            </a:pPr>
            <a:r>
              <a:rPr lang="nl-NL" sz="2400">
                <a:solidFill>
                  <a:srgbClr val="FFFFFF"/>
                </a:solidFill>
                <a:latin typeface="Calibri Light" panose="020F0302020204030204" pitchFamily="34" charset="0"/>
              </a:rPr>
              <a:t>Eens</a:t>
            </a:r>
          </a:p>
          <a:p>
            <a:pPr marL="508000" indent="-508000">
              <a:spcBef>
                <a:spcPts val="0"/>
              </a:spcBef>
              <a:buClr>
                <a:srgbClr val="FFFFFF"/>
              </a:buClr>
              <a:buSzPct val="100000"/>
              <a:buAutoNum type="alphaUcPeriod"/>
            </a:pPr>
            <a:r>
              <a:rPr lang="nl-NL" sz="2400">
                <a:solidFill>
                  <a:srgbClr val="FFFFFF"/>
                </a:solidFill>
                <a:latin typeface="Calibri Light" panose="020F0302020204030204" pitchFamily="34" charset="0"/>
              </a:rPr>
              <a:t>Oneens</a:t>
            </a:r>
          </a:p>
          <a:p>
            <a:pPr>
              <a:spcBef>
                <a:spcPts val="0"/>
              </a:spcBef>
              <a:buClr>
                <a:srgbClr val="FFFFFF"/>
              </a:buClr>
              <a:buSzPct val="100000"/>
              <a:buAutoNum type="alphaUcPeriod"/>
            </a:pPr>
            <a:endParaRPr lang="nl-NL" sz="2400">
              <a:solidFill>
                <a:srgbClr val="FFFFFF"/>
              </a:solidFill>
              <a:latin typeface="Calibri Light" panose="020F0302020204030204" pitchFamily="34" charset="0"/>
            </a:endParaRPr>
          </a:p>
        </p:txBody>
      </p:sp>
      <p:sp>
        <p:nvSpPr>
          <p:cNvPr id="4" name="VotesCounter0">
            <a:extLst>
              <a:ext uri="{FF2B5EF4-FFF2-40B4-BE49-F238E27FC236}">
                <a16:creationId xmlns:a16="http://schemas.microsoft.com/office/drawing/2014/main" id="{0E23B221-0A8E-4DFE-BFED-57655C13280F}"/>
              </a:ext>
            </a:extLst>
          </p:cNvPr>
          <p:cNvSpPr/>
          <p:nvPr/>
        </p:nvSpPr>
        <p:spPr>
          <a:xfrm>
            <a:off x="8878825" y="5384800"/>
            <a:ext cx="1524000" cy="355600"/>
          </a:xfrm>
          <a:prstGeom prst="roundRect">
            <a:avLst/>
          </a:prstGeom>
          <a:noFill/>
          <a:ln w="19050" cap="rnd" cmpd="sng" algn="ctr">
            <a:noFill/>
            <a:prstDash val="solid"/>
          </a:ln>
          <a:effectLst>
            <a:prstShdw prst="shdw14" dist="35921" dir="2700000">
              <a:scrgbClr r="0" g="0" b="0">
                <a:alpha val="50000"/>
              </a:scrgbClr>
            </a:prstShdw>
          </a:effectLst>
          <a:extLst>
            <a:ext uri="{909E8E84-426E-40DD-AFC4-6F175D3DCCD1}">
              <a14:hiddenFill xmlns:a14="http://schemas.microsoft.com/office/drawing/2010/main">
                <a:solidFill>
                  <a:srgbClr val="F1F1F1"/>
                </a:solidFill>
              </a14:hiddenFill>
            </a:ext>
            <a:ext uri="{91240B29-F687-4F45-9708-019B960494DF}">
              <a14:hiddenLine xmlns:a14="http://schemas.microsoft.com/office/drawing/2010/main" w="19050" cap="rnd"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88900" tIns="38100" rIns="88900" bIns="38100" rtlCol="0" anchor="ctr" anchorCtr="0">
            <a:noAutofit/>
          </a:bodyPr>
          <a:lstStyle/>
          <a:p>
            <a:pPr algn="r">
              <a:spcBef>
                <a:spcPct val="0"/>
              </a:spcBef>
              <a:spcAft>
                <a:spcPct val="0"/>
              </a:spcAft>
              <a:buClr>
                <a:srgbClr val="000000"/>
              </a:buClr>
            </a:pPr>
            <a:r>
              <a:rPr lang="nl-NL" i="1">
                <a:solidFill>
                  <a:srgbClr val="FFFFFF"/>
                </a:solidFill>
                <a:latin typeface="Calibri Light" panose="020F0302020204030204" pitchFamily="34" charset="0"/>
              </a:rPr>
              <a:t>Stemmen: 0</a:t>
            </a:r>
          </a:p>
        </p:txBody>
      </p:sp>
      <p:grpSp>
        <p:nvGrpSpPr>
          <p:cNvPr id="7" name="vss_group_1">
            <a:extLst>
              <a:ext uri="{FF2B5EF4-FFF2-40B4-BE49-F238E27FC236}">
                <a16:creationId xmlns:a16="http://schemas.microsoft.com/office/drawing/2014/main" id="{7A5D9FBF-8E2D-422D-BB92-6057068D8C7E}"/>
              </a:ext>
            </a:extLst>
          </p:cNvPr>
          <p:cNvGrpSpPr/>
          <p:nvPr/>
        </p:nvGrpSpPr>
        <p:grpSpPr>
          <a:xfrm>
            <a:off x="10693401" y="5384800"/>
            <a:ext cx="1397000" cy="355600"/>
            <a:chOff x="10693400" y="5384800"/>
            <a:chExt cx="1397000" cy="355600"/>
          </a:xfrm>
        </p:grpSpPr>
        <p:sp>
          <p:nvSpPr>
            <p:cNvPr id="5" name="vss_text_0">
              <a:extLst>
                <a:ext uri="{FF2B5EF4-FFF2-40B4-BE49-F238E27FC236}">
                  <a16:creationId xmlns:a16="http://schemas.microsoft.com/office/drawing/2014/main" id="{052F481D-C0B5-445F-8AC6-B0D2431A18C3}"/>
                </a:ext>
              </a:extLst>
            </p:cNvPr>
            <p:cNvSpPr/>
            <p:nvPr/>
          </p:nvSpPr>
          <p:spPr>
            <a:xfrm>
              <a:off x="10693400" y="5384800"/>
              <a:ext cx="1397000" cy="355600"/>
            </a:xfrm>
            <a:prstGeom prst="roundRect">
              <a:avLst/>
            </a:prstGeom>
            <a:noFill/>
            <a:ln w="19050" cap="rnd" cmpd="sng" algn="ctr">
              <a:noFill/>
              <a:prstDash val="solid"/>
            </a:ln>
            <a:effectLst>
              <a:prstShdw prst="shdw14" dist="35921" dir="2700000">
                <a:scrgbClr r="0" g="0" b="0">
                  <a:alpha val="50000"/>
                </a:scrgbClr>
              </a:prstShdw>
            </a:effectLst>
            <a:extLst>
              <a:ext uri="{909E8E84-426E-40DD-AFC4-6F175D3DCCD1}">
                <a14:hiddenFill xmlns:a14="http://schemas.microsoft.com/office/drawing/2010/main">
                  <a:solidFill>
                    <a:srgbClr val="F1F1F1"/>
                  </a:solidFill>
                </a14:hiddenFill>
              </a:ext>
              <a:ext uri="{91240B29-F687-4F45-9708-019B960494DF}">
                <a14:hiddenLine xmlns:a14="http://schemas.microsoft.com/office/drawing/2010/main" w="19050" cap="rnd"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355600" rtlCol="0" anchor="ctr" anchorCtr="0">
              <a:noAutofit/>
            </a:bodyPr>
            <a:lstStyle/>
            <a:p>
              <a:pPr>
                <a:spcBef>
                  <a:spcPct val="0"/>
                </a:spcBef>
                <a:spcAft>
                  <a:spcPct val="0"/>
                </a:spcAft>
              </a:pPr>
              <a:r>
                <a:rPr lang="nl-NL">
                  <a:solidFill>
                    <a:srgbClr val="FFFFFF"/>
                  </a:solidFill>
                  <a:latin typeface="Calibri Light" panose="020F0302020204030204" pitchFamily="34" charset="0"/>
                </a:rPr>
                <a:t>Gesloten</a:t>
              </a:r>
            </a:p>
          </p:txBody>
        </p:sp>
        <p:sp>
          <p:nvSpPr>
            <p:cNvPr id="6" name="vss_light">
              <a:extLst>
                <a:ext uri="{FF2B5EF4-FFF2-40B4-BE49-F238E27FC236}">
                  <a16:creationId xmlns:a16="http://schemas.microsoft.com/office/drawing/2014/main" id="{423864FB-EA69-4A33-AE97-91A37DDAC619}"/>
                </a:ext>
              </a:extLst>
            </p:cNvPr>
            <p:cNvSpPr/>
            <p:nvPr/>
          </p:nvSpPr>
          <p:spPr>
            <a:xfrm>
              <a:off x="10769600" y="5461000"/>
              <a:ext cx="203200" cy="203200"/>
            </a:xfrm>
            <a:prstGeom prst="ellipse">
              <a:avLst/>
            </a:prstGeom>
            <a:solidFill>
              <a:srgbClr val="FF0000"/>
            </a:solidFill>
            <a:ln w="19050" cap="rnd" cmpd="sng" algn="ctr">
              <a:noFill/>
              <a:prstDash val="solid"/>
            </a:ln>
            <a:effectLst/>
            <a:extLst>
              <a:ext uri="{91240B29-F687-4F45-9708-019B960494DF}">
                <a14:hiddenLine xmlns:a14="http://schemas.microsoft.com/office/drawing/2010/main" w="19050" cap="rnd"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nchorCtr="1">
              <a:noAutofit/>
            </a:bodyPr>
            <a:lstStyle/>
            <a:p>
              <a:pPr>
                <a:spcBef>
                  <a:spcPct val="0"/>
                </a:spcBef>
                <a:spcAft>
                  <a:spcPct val="0"/>
                </a:spcAft>
              </a:pPr>
              <a:endParaRPr lang="nl-NL">
                <a:solidFill>
                  <a:srgbClr val="FFFFFF"/>
                </a:solidFill>
                <a:latin typeface="Calibri" panose="020F0502020204030204" pitchFamily="34" charset="0"/>
              </a:endParaRPr>
            </a:p>
          </p:txBody>
        </p:sp>
      </p:grpSp>
      <p:sp>
        <p:nvSpPr>
          <p:cNvPr id="8" name="VotesStatusExplanation0">
            <a:extLst>
              <a:ext uri="{FF2B5EF4-FFF2-40B4-BE49-F238E27FC236}">
                <a16:creationId xmlns:a16="http://schemas.microsoft.com/office/drawing/2014/main" id="{71A69060-98FA-4263-8A2E-0295D6D76B9F}"/>
              </a:ext>
            </a:extLst>
          </p:cNvPr>
          <p:cNvSpPr txBox="1"/>
          <p:nvPr/>
        </p:nvSpPr>
        <p:spPr>
          <a:xfrm>
            <a:off x="8915400" y="4495800"/>
            <a:ext cx="3048000" cy="635000"/>
          </a:xfrm>
          <a:prstGeom prst="rect">
            <a:avLst/>
          </a:prstGeom>
          <a:solidFill>
            <a:srgbClr val="FFFFFF">
              <a:alpha val="90000"/>
            </a:srgbClr>
          </a:solidFill>
          <a:ln w="0" cmpd="sng">
            <a:solidFill>
              <a:srgbClr val="0082C8"/>
            </a:solidFill>
            <a:prstDash val="solid"/>
          </a:ln>
        </p:spPr>
        <p:txBody>
          <a:bodyPr vert="horz" wrap="square" lIns="203200" rIns="203200" rtlCol="0" anchor="ctr" anchorCtr="1">
            <a:noAutofit/>
          </a:bodyPr>
          <a:lstStyle/>
          <a:p>
            <a:pPr algn="ctr">
              <a:spcBef>
                <a:spcPct val="0"/>
              </a:spcBef>
              <a:spcAft>
                <a:spcPct val="0"/>
              </a:spcAft>
            </a:pPr>
            <a:r>
              <a:rPr lang="nl-NL" sz="1400" i="1">
                <a:solidFill>
                  <a:srgbClr val="000001"/>
                </a:solidFill>
                <a:latin typeface="Arial" panose="020B0604020202020204" pitchFamily="34" charset="0"/>
              </a:rPr>
              <a:t>De vraag gaat open zodra u een sessie en diavoorstelling start.</a:t>
            </a:r>
          </a:p>
        </p:txBody>
      </p:sp>
      <p:graphicFrame>
        <p:nvGraphicFramePr>
          <p:cNvPr id="14" name="ExplanationsTable_0_0_1">
            <a:extLst>
              <a:ext uri="{FF2B5EF4-FFF2-40B4-BE49-F238E27FC236}">
                <a16:creationId xmlns:a16="http://schemas.microsoft.com/office/drawing/2014/main" id="{FE5F8245-83B8-4518-9EF7-DD8124BD5ECF}"/>
              </a:ext>
            </a:extLst>
          </p:cNvPr>
          <p:cNvGraphicFramePr>
            <a:graphicFrameLocks noGrp="1"/>
          </p:cNvGraphicFramePr>
          <p:nvPr>
            <p:extLst>
              <p:ext uri="{D42A27DB-BD31-4B8C-83A1-F6EECF244321}">
                <p14:modId xmlns:p14="http://schemas.microsoft.com/office/powerpoint/2010/main" val="906485490"/>
              </p:ext>
            </p:extLst>
          </p:nvPr>
        </p:nvGraphicFramePr>
        <p:xfrm>
          <a:off x="188975" y="6041221"/>
          <a:ext cx="11814048" cy="731062"/>
        </p:xfrm>
        <a:graphic>
          <a:graphicData uri="http://schemas.openxmlformats.org/drawingml/2006/table">
            <a:tbl>
              <a:tblPr bandRow="1">
                <a:tableStyleId>{2D5ABB26-0587-4C30-8999-92F81FD0307C}</a:tableStyleId>
              </a:tblPr>
              <a:tblGrid>
                <a:gridCol w="984504">
                  <a:extLst>
                    <a:ext uri="{9D8B030D-6E8A-4147-A177-3AD203B41FA5}">
                      <a16:colId xmlns:a16="http://schemas.microsoft.com/office/drawing/2014/main" val="2185089765"/>
                    </a:ext>
                  </a:extLst>
                </a:gridCol>
                <a:gridCol w="10829544">
                  <a:extLst>
                    <a:ext uri="{9D8B030D-6E8A-4147-A177-3AD203B41FA5}">
                      <a16:colId xmlns:a16="http://schemas.microsoft.com/office/drawing/2014/main" val="2092315928"/>
                    </a:ext>
                  </a:extLst>
                </a:gridCol>
              </a:tblGrid>
              <a:tr h="365531">
                <a:tc>
                  <a:txBody>
                    <a:bodyPr/>
                    <a:lstStyle/>
                    <a:p>
                      <a:pPr algn="l">
                        <a:lnSpc>
                          <a:spcPct val="100000"/>
                        </a:lnSpc>
                        <a:spcBef>
                          <a:spcPct val="0"/>
                        </a:spcBef>
                        <a:spcAft>
                          <a:spcPct val="0"/>
                        </a:spcAft>
                      </a:pPr>
                      <a:r>
                        <a:rPr lang="nl-NL" sz="1600" b="1" i="0" u="none" baseline="0">
                          <a:solidFill>
                            <a:srgbClr val="FFFFFF"/>
                          </a:solidFill>
                          <a:latin typeface="Calibri Light" panose="020F0302020204030204" pitchFamily="34" charset="0"/>
                        </a:rPr>
                        <a:t>Internet</a:t>
                      </a:r>
                    </a:p>
                  </a:txBody>
                  <a:tcPr marL="0" marR="0" marT="0" marB="0" anchor="ctr"/>
                </a:tc>
                <a:tc>
                  <a:txBody>
                    <a:bodyPr/>
                    <a:lstStyle/>
                    <a:p>
                      <a:pPr algn="l">
                        <a:lnSpc>
                          <a:spcPct val="100000"/>
                        </a:lnSpc>
                        <a:spcBef>
                          <a:spcPct val="0"/>
                        </a:spcBef>
                        <a:spcAft>
                          <a:spcPct val="0"/>
                        </a:spcAft>
                      </a:pPr>
                      <a:r>
                        <a:rPr lang="nl-NL" sz="1600" b="0" i="0" u="none" baseline="0">
                          <a:solidFill>
                            <a:srgbClr val="FFFFFF"/>
                          </a:solidFill>
                          <a:latin typeface="Calibri Light" panose="020F0302020204030204" pitchFamily="34" charset="0"/>
                        </a:rPr>
                        <a:t>Dit tekstvak wordt gebruikt om de verschillende stemmethodes uit te leggen.</a:t>
                      </a:r>
                    </a:p>
                  </a:txBody>
                  <a:tcPr marL="0" marR="0" marT="0" marB="0" anchor="ctr"/>
                </a:tc>
                <a:extLst>
                  <a:ext uri="{0D108BD9-81ED-4DB2-BD59-A6C34878D82A}">
                    <a16:rowId xmlns:a16="http://schemas.microsoft.com/office/drawing/2014/main" val="2284625095"/>
                  </a:ext>
                </a:extLst>
              </a:tr>
              <a:tr h="365531">
                <a:tc>
                  <a:txBody>
                    <a:bodyPr/>
                    <a:lstStyle/>
                    <a:p>
                      <a:pPr algn="l">
                        <a:lnSpc>
                          <a:spcPct val="100000"/>
                        </a:lnSpc>
                        <a:spcBef>
                          <a:spcPct val="0"/>
                        </a:spcBef>
                        <a:spcAft>
                          <a:spcPct val="0"/>
                        </a:spcAft>
                      </a:pPr>
                      <a:r>
                        <a:rPr lang="nl-NL" sz="1600" b="1" i="0" u="none" baseline="0">
                          <a:solidFill>
                            <a:srgbClr val="FFFFFF"/>
                          </a:solidFill>
                          <a:latin typeface="Calibri Light" panose="020F0302020204030204" pitchFamily="34" charset="0"/>
                        </a:rPr>
                        <a:t>SMS</a:t>
                      </a:r>
                    </a:p>
                  </a:txBody>
                  <a:tcPr marL="0" marR="0" marT="0" marB="0" anchor="ctr"/>
                </a:tc>
                <a:tc>
                  <a:txBody>
                    <a:bodyPr/>
                    <a:lstStyle/>
                    <a:p>
                      <a:pPr algn="l">
                        <a:lnSpc>
                          <a:spcPct val="100000"/>
                        </a:lnSpc>
                        <a:spcBef>
                          <a:spcPct val="0"/>
                        </a:spcBef>
                        <a:spcAft>
                          <a:spcPct val="0"/>
                        </a:spcAft>
                      </a:pPr>
                      <a:r>
                        <a:rPr lang="nl-NL" sz="1600" b="0" i="0" u="none" baseline="0">
                          <a:solidFill>
                            <a:srgbClr val="FFFFFF"/>
                          </a:solidFill>
                          <a:latin typeface="Calibri Light" panose="020F0302020204030204" pitchFamily="34" charset="0"/>
                        </a:rPr>
                        <a:t>De juiste uitleg wordt hier ingevuld nadat u een sessie heeft gestart.</a:t>
                      </a:r>
                    </a:p>
                  </a:txBody>
                  <a:tcPr marL="0" marR="0" marT="0" marB="0" anchor="ctr"/>
                </a:tc>
                <a:extLst>
                  <a:ext uri="{0D108BD9-81ED-4DB2-BD59-A6C34878D82A}">
                    <a16:rowId xmlns:a16="http://schemas.microsoft.com/office/drawing/2014/main" val="1389063056"/>
                  </a:ext>
                </a:extLst>
              </a:tr>
            </a:tbl>
          </a:graphicData>
        </a:graphic>
      </p:graphicFrame>
      <p:pic>
        <p:nvPicPr>
          <p:cNvPr id="17" name="Logo">
            <a:extLst>
              <a:ext uri="{FF2B5EF4-FFF2-40B4-BE49-F238E27FC236}">
                <a16:creationId xmlns:a16="http://schemas.microsoft.com/office/drawing/2014/main" id="{5267709A-371C-4114-8ADA-B9744A23B0B6}"/>
              </a:ext>
            </a:extLst>
          </p:cNvPr>
          <p:cNvPicPr>
            <a:picLocks/>
          </p:cNvPicPr>
          <p:nvPr/>
        </p:nvPicPr>
        <p:blipFill>
          <a:blip r:embed="rId3"/>
          <a:stretch>
            <a:fillRect/>
          </a:stretch>
        </p:blipFill>
        <p:spPr>
          <a:xfrm>
            <a:off x="10617199" y="6362700"/>
            <a:ext cx="1362265" cy="304843"/>
          </a:xfrm>
          <a:prstGeom prst="rect">
            <a:avLst/>
          </a:prstGeom>
        </p:spPr>
      </p:pic>
      <p:sp>
        <p:nvSpPr>
          <p:cNvPr id="20" name="VoteExplanationOverlay">
            <a:extLst>
              <a:ext uri="{FF2B5EF4-FFF2-40B4-BE49-F238E27FC236}">
                <a16:creationId xmlns:a16="http://schemas.microsoft.com/office/drawing/2014/main" id="{69709661-F0FD-403D-BCCB-47B17A826C3D}"/>
              </a:ext>
            </a:extLst>
          </p:cNvPr>
          <p:cNvSpPr txBox="1"/>
          <p:nvPr/>
        </p:nvSpPr>
        <p:spPr>
          <a:xfrm>
            <a:off x="188975" y="6040040"/>
            <a:ext cx="11814048" cy="733425"/>
          </a:xfrm>
          <a:prstGeom prst="rect">
            <a:avLst/>
          </a:prstGeom>
          <a:solidFill>
            <a:srgbClr val="FFFFFF">
              <a:alpha val="90000"/>
            </a:srgbClr>
          </a:solidFill>
          <a:ln w="0" cmpd="sng">
            <a:solidFill>
              <a:srgbClr val="0082C8"/>
            </a:solidFill>
            <a:prstDash val="solid"/>
          </a:ln>
        </p:spPr>
        <p:txBody>
          <a:bodyPr vert="horz" wrap="square" lIns="406400" rIns="406400" rtlCol="0" anchor="ctr" anchorCtr="1">
            <a:noAutofit/>
          </a:bodyPr>
          <a:lstStyle/>
          <a:p>
            <a:pPr algn="ctr">
              <a:spcBef>
                <a:spcPct val="0"/>
              </a:spcBef>
              <a:spcAft>
                <a:spcPct val="0"/>
              </a:spcAft>
            </a:pPr>
            <a:r>
              <a:rPr lang="nl-NL" i="1">
                <a:solidFill>
                  <a:srgbClr val="000001"/>
                </a:solidFill>
                <a:latin typeface="Arial" panose="020B0604020202020204" pitchFamily="34" charset="0"/>
              </a:rPr>
              <a:t>Deze presentatie is geladen zonder de Sendsteps Add-In.</a:t>
            </a:r>
          </a:p>
          <a:p>
            <a:pPr algn="ctr">
              <a:spcBef>
                <a:spcPct val="0"/>
              </a:spcBef>
              <a:spcAft>
                <a:spcPct val="0"/>
              </a:spcAft>
            </a:pPr>
            <a:r>
              <a:rPr lang="nl-NL" i="1">
                <a:solidFill>
                  <a:srgbClr val="000001"/>
                </a:solidFill>
                <a:latin typeface="Arial" panose="020B0604020202020204" pitchFamily="34" charset="0"/>
              </a:rPr>
              <a:t>Add-In gratis downloaden? Ga naar https://dashboard.sendsteps.com/info</a:t>
            </a:r>
          </a:p>
        </p:txBody>
      </p:sp>
    </p:spTree>
    <p:extLst>
      <p:ext uri="{BB962C8B-B14F-4D97-AF65-F5344CB8AC3E}">
        <p14:creationId xmlns:p14="http://schemas.microsoft.com/office/powerpoint/2010/main" val="83646686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name="st_v_RS_0_1_0_0_1_1_-1_0_[1]">
    <p:spTree>
      <p:nvGrpSpPr>
        <p:cNvPr id="1" name=""/>
        <p:cNvGrpSpPr/>
        <p:nvPr/>
      </p:nvGrpSpPr>
      <p:grpSpPr>
        <a:xfrm>
          <a:off x="0" y="0"/>
          <a:ext cx="0" cy="0"/>
          <a:chOff x="0" y="0"/>
          <a:chExt cx="0" cy="0"/>
        </a:xfrm>
      </p:grpSpPr>
      <p:pic>
        <p:nvPicPr>
          <p:cNvPr id="32" name="LAYOUT_BG_IMAGE_2">
            <a:extLst>
              <a:ext uri="{FF2B5EF4-FFF2-40B4-BE49-F238E27FC236}">
                <a16:creationId xmlns:a16="http://schemas.microsoft.com/office/drawing/2014/main" id="{BF81F9F4-80C1-41C8-8BE4-CC7AE92BFCAA}"/>
              </a:ext>
            </a:extLst>
          </p:cNvPr>
          <p:cNvPicPr>
            <a:picLocks noChangeAspect="1"/>
          </p:cNvPicPr>
          <p:nvPr/>
        </p:nvPicPr>
        <p:blipFill>
          <a:blip r:embed="rId2"/>
          <a:stretch>
            <a:fillRect/>
          </a:stretch>
        </p:blipFill>
        <p:spPr>
          <a:xfrm>
            <a:off x="0" y="0"/>
            <a:ext cx="12192000" cy="6858000"/>
          </a:xfrm>
          <a:prstGeom prst="rect">
            <a:avLst/>
          </a:prstGeom>
        </p:spPr>
      </p:pic>
      <p:sp>
        <p:nvSpPr>
          <p:cNvPr id="2" name="st_v_RT_0_1_0_0_1_1_-1_0_[1]">
            <a:extLst>
              <a:ext uri="{FF2B5EF4-FFF2-40B4-BE49-F238E27FC236}">
                <a16:creationId xmlns:a16="http://schemas.microsoft.com/office/drawing/2014/main" id="{76147C4D-DA48-4331-A4A0-077991157181}"/>
              </a:ext>
            </a:extLst>
          </p:cNvPr>
          <p:cNvSpPr>
            <a:spLocks noGrp="1"/>
          </p:cNvSpPr>
          <p:nvPr>
            <p:ph type="title"/>
          </p:nvPr>
        </p:nvSpPr>
        <p:spPr>
          <a:xfrm>
            <a:off x="841248" y="365760"/>
            <a:ext cx="10515600" cy="1325880"/>
          </a:xfrm>
          <a:noFill/>
          <a:extLst>
            <a:ext uri="{909E8E84-426E-40DD-AFC4-6F175D3DCCD1}">
              <a14:hiddenFill xmlns:a14="http://schemas.microsoft.com/office/drawing/2010/main">
                <a:solidFill>
                  <a:srgbClr val="FFFFFF">
                    <a:alpha val="0"/>
                  </a:srgbClr>
                </a:solidFill>
              </a14:hiddenFill>
            </a:ext>
          </a:extLst>
        </p:spPr>
        <p:txBody>
          <a:bodyPr lIns="88900" tIns="38100" rIns="88900" bIns="38100" anchor="ctr" anchorCtr="0">
            <a:noAutofit/>
          </a:bodyPr>
          <a:lstStyle/>
          <a:p>
            <a:pPr>
              <a:buClr>
                <a:srgbClr val="000000"/>
              </a:buClr>
            </a:pPr>
            <a:r>
              <a:rPr lang="nl-NL" sz="2800">
                <a:solidFill>
                  <a:srgbClr val="FFFFFF"/>
                </a:solidFill>
                <a:latin typeface="Calibri Light" panose="020F0302020204030204" pitchFamily="34" charset="0"/>
              </a:rPr>
              <a:t>Het huidige groen beleid en de inrichting van de buitenruimte werkt hittestress in de hand.</a:t>
            </a:r>
          </a:p>
        </p:txBody>
      </p:sp>
      <p:grpSp>
        <p:nvGrpSpPr>
          <p:cNvPr id="25" name="vss_group_1">
            <a:extLst>
              <a:ext uri="{FF2B5EF4-FFF2-40B4-BE49-F238E27FC236}">
                <a16:creationId xmlns:a16="http://schemas.microsoft.com/office/drawing/2014/main" id="{98FF3993-46AC-4388-A8B0-E3589BD217FB}"/>
              </a:ext>
            </a:extLst>
          </p:cNvPr>
          <p:cNvGrpSpPr/>
          <p:nvPr/>
        </p:nvGrpSpPr>
        <p:grpSpPr>
          <a:xfrm>
            <a:off x="10693401" y="5384800"/>
            <a:ext cx="1397000" cy="355600"/>
            <a:chOff x="10693400" y="5384800"/>
            <a:chExt cx="1397000" cy="355600"/>
          </a:xfrm>
        </p:grpSpPr>
        <p:sp>
          <p:nvSpPr>
            <p:cNvPr id="23" name="vss_text_0">
              <a:extLst>
                <a:ext uri="{FF2B5EF4-FFF2-40B4-BE49-F238E27FC236}">
                  <a16:creationId xmlns:a16="http://schemas.microsoft.com/office/drawing/2014/main" id="{6E06FE4C-5E07-49FF-802E-9A39539A79A4}"/>
                </a:ext>
              </a:extLst>
            </p:cNvPr>
            <p:cNvSpPr/>
            <p:nvPr/>
          </p:nvSpPr>
          <p:spPr>
            <a:xfrm>
              <a:off x="10693400" y="5384800"/>
              <a:ext cx="1397000" cy="355600"/>
            </a:xfrm>
            <a:prstGeom prst="roundRect">
              <a:avLst/>
            </a:prstGeom>
            <a:noFill/>
            <a:ln w="19050" cap="rnd" cmpd="sng" algn="ctr">
              <a:noFill/>
              <a:prstDash val="solid"/>
            </a:ln>
            <a:effectLst>
              <a:prstShdw prst="shdw14" dist="35921" dir="2700000">
                <a:scrgbClr r="0" g="0" b="0">
                  <a:alpha val="50000"/>
                </a:scrgbClr>
              </a:prstShdw>
            </a:effectLst>
            <a:extLst>
              <a:ext uri="{909E8E84-426E-40DD-AFC4-6F175D3DCCD1}">
                <a14:hiddenFill xmlns:a14="http://schemas.microsoft.com/office/drawing/2010/main">
                  <a:solidFill>
                    <a:srgbClr val="F1F1F1"/>
                  </a:solidFill>
                </a14:hiddenFill>
              </a:ext>
              <a:ext uri="{91240B29-F687-4F45-9708-019B960494DF}">
                <a14:hiddenLine xmlns:a14="http://schemas.microsoft.com/office/drawing/2010/main" w="19050" cap="rnd"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355600" rtlCol="0" anchor="ctr" anchorCtr="0">
              <a:noAutofit/>
            </a:bodyPr>
            <a:lstStyle/>
            <a:p>
              <a:pPr>
                <a:spcBef>
                  <a:spcPct val="0"/>
                </a:spcBef>
                <a:spcAft>
                  <a:spcPct val="0"/>
                </a:spcAft>
              </a:pPr>
              <a:r>
                <a:rPr lang="nl-NL">
                  <a:solidFill>
                    <a:srgbClr val="FFFFFF"/>
                  </a:solidFill>
                  <a:latin typeface="Calibri Light" panose="020F0302020204030204" pitchFamily="34" charset="0"/>
                </a:rPr>
                <a:t>Gesloten</a:t>
              </a:r>
            </a:p>
          </p:txBody>
        </p:sp>
        <p:sp>
          <p:nvSpPr>
            <p:cNvPr id="24" name="vss_light">
              <a:extLst>
                <a:ext uri="{FF2B5EF4-FFF2-40B4-BE49-F238E27FC236}">
                  <a16:creationId xmlns:a16="http://schemas.microsoft.com/office/drawing/2014/main" id="{D75A914A-CB9F-499B-9A36-188F36E1FBBA}"/>
                </a:ext>
              </a:extLst>
            </p:cNvPr>
            <p:cNvSpPr/>
            <p:nvPr/>
          </p:nvSpPr>
          <p:spPr>
            <a:xfrm>
              <a:off x="10769600" y="5461000"/>
              <a:ext cx="203200" cy="203200"/>
            </a:xfrm>
            <a:prstGeom prst="ellipse">
              <a:avLst/>
            </a:prstGeom>
            <a:solidFill>
              <a:srgbClr val="FF0000"/>
            </a:solidFill>
            <a:ln w="19050" cap="rnd" cmpd="sng" algn="ctr">
              <a:noFill/>
              <a:prstDash val="solid"/>
            </a:ln>
            <a:effectLst/>
            <a:extLst>
              <a:ext uri="{91240B29-F687-4F45-9708-019B960494DF}">
                <a14:hiddenLine xmlns:a14="http://schemas.microsoft.com/office/drawing/2010/main" w="19050" cap="rnd"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nchorCtr="1">
              <a:noAutofit/>
            </a:bodyPr>
            <a:lstStyle/>
            <a:p>
              <a:pPr>
                <a:spcBef>
                  <a:spcPct val="0"/>
                </a:spcBef>
                <a:spcAft>
                  <a:spcPct val="0"/>
                </a:spcAft>
              </a:pPr>
              <a:endParaRPr lang="nl-NL">
                <a:solidFill>
                  <a:srgbClr val="FFFFFF"/>
                </a:solidFill>
                <a:latin typeface="Calibri" panose="020F0502020204030204" pitchFamily="34" charset="0"/>
              </a:endParaRPr>
            </a:p>
          </p:txBody>
        </p:sp>
      </p:grpSp>
      <p:sp>
        <p:nvSpPr>
          <p:cNvPr id="27" name="Tekstvak 26">
            <a:extLst>
              <a:ext uri="{FF2B5EF4-FFF2-40B4-BE49-F238E27FC236}">
                <a16:creationId xmlns:a16="http://schemas.microsoft.com/office/drawing/2014/main" id="{887AEB7D-1060-40C2-851B-1CEE8CF11D7C}"/>
              </a:ext>
            </a:extLst>
          </p:cNvPr>
          <p:cNvSpPr txBox="1"/>
          <p:nvPr/>
        </p:nvSpPr>
        <p:spPr>
          <a:xfrm>
            <a:off x="0" y="0"/>
            <a:ext cx="0" cy="0"/>
          </a:xfrm>
          <a:prstGeom prst="rect">
            <a:avLst/>
          </a:prstGeom>
          <a:noFill/>
        </p:spPr>
        <p:txBody>
          <a:bodyPr vert="horz" rtlCol="0">
            <a:spAutoFit/>
          </a:bodyPr>
          <a:lstStyle/>
          <a:p>
            <a:endParaRPr lang="nl-NL"/>
          </a:p>
        </p:txBody>
      </p:sp>
      <p:pic>
        <p:nvPicPr>
          <p:cNvPr id="30" name="Logo">
            <a:extLst>
              <a:ext uri="{FF2B5EF4-FFF2-40B4-BE49-F238E27FC236}">
                <a16:creationId xmlns:a16="http://schemas.microsoft.com/office/drawing/2014/main" id="{43034648-E9C3-427B-AA61-C63A0051F46C}"/>
              </a:ext>
            </a:extLst>
          </p:cNvPr>
          <p:cNvPicPr>
            <a:picLocks/>
          </p:cNvPicPr>
          <p:nvPr/>
        </p:nvPicPr>
        <p:blipFill>
          <a:blip r:embed="rId3"/>
          <a:stretch>
            <a:fillRect/>
          </a:stretch>
        </p:blipFill>
        <p:spPr>
          <a:xfrm>
            <a:off x="10617199" y="6362700"/>
            <a:ext cx="1362265" cy="304843"/>
          </a:xfrm>
          <a:prstGeom prst="rect">
            <a:avLst/>
          </a:prstGeom>
        </p:spPr>
      </p:pic>
      <p:grpSp>
        <p:nvGrpSpPr>
          <p:cNvPr id="49" name="rg_group_1">
            <a:extLst>
              <a:ext uri="{FF2B5EF4-FFF2-40B4-BE49-F238E27FC236}">
                <a16:creationId xmlns:a16="http://schemas.microsoft.com/office/drawing/2014/main" id="{6CB872AE-3E09-47E5-808A-238239DC3A12}"/>
              </a:ext>
            </a:extLst>
          </p:cNvPr>
          <p:cNvGrpSpPr/>
          <p:nvPr/>
        </p:nvGrpSpPr>
        <p:grpSpPr>
          <a:xfrm>
            <a:off x="841247" y="1801368"/>
            <a:ext cx="10972800" cy="3657601"/>
            <a:chOff x="841247" y="1801368"/>
            <a:chExt cx="10972800" cy="3657601"/>
          </a:xfrm>
        </p:grpSpPr>
        <p:sp>
          <p:nvSpPr>
            <p:cNvPr id="35" name="rg_background_0">
              <a:extLst>
                <a:ext uri="{FF2B5EF4-FFF2-40B4-BE49-F238E27FC236}">
                  <a16:creationId xmlns:a16="http://schemas.microsoft.com/office/drawing/2014/main" id="{5C475CF5-7739-4743-95AE-30BC090B9424}"/>
                </a:ext>
              </a:extLst>
            </p:cNvPr>
            <p:cNvSpPr txBox="1"/>
            <p:nvPr/>
          </p:nvSpPr>
          <p:spPr>
            <a:xfrm>
              <a:off x="841247" y="1801368"/>
              <a:ext cx="10972800" cy="3657601"/>
            </a:xfrm>
            <a:prstGeom prst="rect">
              <a:avLst/>
            </a:prstGeom>
            <a:noFill/>
          </p:spPr>
          <p:txBody>
            <a:bodyPr vert="horz" rtlCol="0">
              <a:spAutoFit/>
            </a:bodyPr>
            <a:lstStyle/>
            <a:p>
              <a:endParaRPr lang="nl-NL"/>
            </a:p>
          </p:txBody>
        </p:sp>
        <p:sp>
          <p:nvSpPr>
            <p:cNvPr id="36" name="rg_axis_0" hidden="1">
              <a:extLst>
                <a:ext uri="{FF2B5EF4-FFF2-40B4-BE49-F238E27FC236}">
                  <a16:creationId xmlns:a16="http://schemas.microsoft.com/office/drawing/2014/main" id="{8A8679E2-5575-4A1C-9E2D-8761180A927E}"/>
                </a:ext>
              </a:extLst>
            </p:cNvPr>
            <p:cNvSpPr txBox="1"/>
            <p:nvPr/>
          </p:nvSpPr>
          <p:spPr>
            <a:xfrm>
              <a:off x="3889247" y="1839468"/>
              <a:ext cx="16210" cy="3581401"/>
            </a:xfrm>
            <a:prstGeom prst="rect">
              <a:avLst/>
            </a:prstGeom>
            <a:solidFill>
              <a:srgbClr val="000001"/>
            </a:solidFill>
          </p:spPr>
          <p:txBody>
            <a:bodyPr vert="horz" rtlCol="0" anchor="t" anchorCtr="0">
              <a:noAutofit/>
            </a:bodyPr>
            <a:lstStyle/>
            <a:p>
              <a:endParaRPr lang="nl-NL"/>
            </a:p>
          </p:txBody>
        </p:sp>
        <p:sp>
          <p:nvSpPr>
            <p:cNvPr id="37" name="rg_axisTick_0" hidden="1">
              <a:extLst>
                <a:ext uri="{FF2B5EF4-FFF2-40B4-BE49-F238E27FC236}">
                  <a16:creationId xmlns:a16="http://schemas.microsoft.com/office/drawing/2014/main" id="{A02F8501-7E60-4D03-9965-FEEC2DE9D904}"/>
                </a:ext>
              </a:extLst>
            </p:cNvPr>
            <p:cNvSpPr txBox="1"/>
            <p:nvPr/>
          </p:nvSpPr>
          <p:spPr>
            <a:xfrm>
              <a:off x="3825747" y="1839468"/>
              <a:ext cx="63500" cy="16210"/>
            </a:xfrm>
            <a:prstGeom prst="rect">
              <a:avLst/>
            </a:prstGeom>
            <a:solidFill>
              <a:srgbClr val="000001"/>
            </a:solidFill>
          </p:spPr>
          <p:txBody>
            <a:bodyPr vert="horz" rtlCol="0" anchor="t" anchorCtr="0">
              <a:noAutofit/>
            </a:bodyPr>
            <a:lstStyle/>
            <a:p>
              <a:endParaRPr lang="nl-NL"/>
            </a:p>
          </p:txBody>
        </p:sp>
        <p:sp>
          <p:nvSpPr>
            <p:cNvPr id="38" name="rg_axisTick_1" hidden="1">
              <a:extLst>
                <a:ext uri="{FF2B5EF4-FFF2-40B4-BE49-F238E27FC236}">
                  <a16:creationId xmlns:a16="http://schemas.microsoft.com/office/drawing/2014/main" id="{708C8CC0-D448-42A7-AEC8-6A395FCC2F31}"/>
                </a:ext>
              </a:extLst>
            </p:cNvPr>
            <p:cNvSpPr txBox="1"/>
            <p:nvPr/>
          </p:nvSpPr>
          <p:spPr>
            <a:xfrm>
              <a:off x="3825747" y="3630168"/>
              <a:ext cx="63500" cy="16210"/>
            </a:xfrm>
            <a:prstGeom prst="rect">
              <a:avLst/>
            </a:prstGeom>
            <a:solidFill>
              <a:srgbClr val="000001"/>
            </a:solidFill>
          </p:spPr>
          <p:txBody>
            <a:bodyPr vert="horz" rtlCol="0" anchor="t" anchorCtr="0">
              <a:noAutofit/>
            </a:bodyPr>
            <a:lstStyle/>
            <a:p>
              <a:endParaRPr lang="nl-NL"/>
            </a:p>
          </p:txBody>
        </p:sp>
        <p:sp>
          <p:nvSpPr>
            <p:cNvPr id="39" name="rg_axisTick_2" hidden="1">
              <a:extLst>
                <a:ext uri="{FF2B5EF4-FFF2-40B4-BE49-F238E27FC236}">
                  <a16:creationId xmlns:a16="http://schemas.microsoft.com/office/drawing/2014/main" id="{94161F06-0B95-4B6F-B485-4FD1A59668A4}"/>
                </a:ext>
              </a:extLst>
            </p:cNvPr>
            <p:cNvSpPr txBox="1"/>
            <p:nvPr/>
          </p:nvSpPr>
          <p:spPr>
            <a:xfrm>
              <a:off x="3825747" y="5404659"/>
              <a:ext cx="63500" cy="16210"/>
            </a:xfrm>
            <a:prstGeom prst="rect">
              <a:avLst/>
            </a:prstGeom>
            <a:solidFill>
              <a:srgbClr val="000001"/>
            </a:solidFill>
          </p:spPr>
          <p:txBody>
            <a:bodyPr vert="horz" rtlCol="0" anchor="t" anchorCtr="0">
              <a:noAutofit/>
            </a:bodyPr>
            <a:lstStyle/>
            <a:p>
              <a:endParaRPr lang="nl-NL"/>
            </a:p>
          </p:txBody>
        </p:sp>
        <p:sp>
          <p:nvSpPr>
            <p:cNvPr id="40" name="rg_axisBullet_0_0">
              <a:extLst>
                <a:ext uri="{FF2B5EF4-FFF2-40B4-BE49-F238E27FC236}">
                  <a16:creationId xmlns:a16="http://schemas.microsoft.com/office/drawing/2014/main" id="{EC6526C0-D007-4AAE-B27D-C6985B959135}"/>
                </a:ext>
              </a:extLst>
            </p:cNvPr>
            <p:cNvSpPr txBox="1"/>
            <p:nvPr/>
          </p:nvSpPr>
          <p:spPr>
            <a:xfrm>
              <a:off x="917447" y="1877568"/>
              <a:ext cx="381000" cy="1714501"/>
            </a:xfrm>
            <a:prstGeom prst="rect">
              <a:avLst/>
            </a:prstGeom>
            <a:noFill/>
            <a:extLst>
              <a:ext uri="{909E8E84-426E-40DD-AFC4-6F175D3DCCD1}">
                <a14:hiddenFill xmlns:a14="http://schemas.microsoft.com/office/drawing/2010/main">
                  <a:solidFill>
                    <a:srgbClr val="000000"/>
                  </a:solidFill>
                </a14:hiddenFill>
              </a:ext>
            </a:extLst>
          </p:spPr>
          <p:txBody>
            <a:bodyPr vert="horz" lIns="0" tIns="0" rIns="0" bIns="0" rtlCol="0" anchor="ctr" anchorCtr="0">
              <a:noAutofit/>
            </a:bodyPr>
            <a:lstStyle/>
            <a:p>
              <a:r>
                <a:rPr lang="nl-NL" sz="2400">
                  <a:solidFill>
                    <a:srgbClr val="FFFFFF"/>
                  </a:solidFill>
                  <a:latin typeface="Calibri Light" panose="020F0302020204030204" pitchFamily="34" charset="0"/>
                </a:rPr>
                <a:t>A.</a:t>
              </a:r>
            </a:p>
          </p:txBody>
        </p:sp>
        <p:sp>
          <p:nvSpPr>
            <p:cNvPr id="41" name="rg_axisBullet_1_0">
              <a:extLst>
                <a:ext uri="{FF2B5EF4-FFF2-40B4-BE49-F238E27FC236}">
                  <a16:creationId xmlns:a16="http://schemas.microsoft.com/office/drawing/2014/main" id="{4AC0446F-D615-41E2-9A1C-BE5D59E16B05}"/>
                </a:ext>
              </a:extLst>
            </p:cNvPr>
            <p:cNvSpPr txBox="1"/>
            <p:nvPr/>
          </p:nvSpPr>
          <p:spPr>
            <a:xfrm>
              <a:off x="917447" y="3668268"/>
              <a:ext cx="381000" cy="1714501"/>
            </a:xfrm>
            <a:prstGeom prst="rect">
              <a:avLst/>
            </a:prstGeom>
            <a:noFill/>
            <a:extLst>
              <a:ext uri="{909E8E84-426E-40DD-AFC4-6F175D3DCCD1}">
                <a14:hiddenFill xmlns:a14="http://schemas.microsoft.com/office/drawing/2010/main">
                  <a:solidFill>
                    <a:srgbClr val="000000"/>
                  </a:solidFill>
                </a14:hiddenFill>
              </a:ext>
            </a:extLst>
          </p:spPr>
          <p:txBody>
            <a:bodyPr vert="horz" lIns="0" tIns="0" rIns="0" bIns="0" rtlCol="0" anchor="ctr" anchorCtr="0">
              <a:noAutofit/>
            </a:bodyPr>
            <a:lstStyle/>
            <a:p>
              <a:r>
                <a:rPr lang="nl-NL" sz="2400">
                  <a:solidFill>
                    <a:srgbClr val="FFFFFF"/>
                  </a:solidFill>
                  <a:latin typeface="Calibri Light" panose="020F0302020204030204" pitchFamily="34" charset="0"/>
                </a:rPr>
                <a:t>B.</a:t>
              </a:r>
            </a:p>
          </p:txBody>
        </p:sp>
        <p:sp>
          <p:nvSpPr>
            <p:cNvPr id="42" name="rg_axisLabel_0_0">
              <a:extLst>
                <a:ext uri="{FF2B5EF4-FFF2-40B4-BE49-F238E27FC236}">
                  <a16:creationId xmlns:a16="http://schemas.microsoft.com/office/drawing/2014/main" id="{3650C5AF-BEBA-4499-B82B-C6DB796BA2EC}"/>
                </a:ext>
              </a:extLst>
            </p:cNvPr>
            <p:cNvSpPr txBox="1"/>
            <p:nvPr/>
          </p:nvSpPr>
          <p:spPr>
            <a:xfrm>
              <a:off x="1374647" y="1877568"/>
              <a:ext cx="2438400" cy="1714501"/>
            </a:xfrm>
            <a:prstGeom prst="rect">
              <a:avLst/>
            </a:prstGeom>
            <a:noFill/>
            <a:extLst>
              <a:ext uri="{909E8E84-426E-40DD-AFC4-6F175D3DCCD1}">
                <a14:hiddenFill xmlns:a14="http://schemas.microsoft.com/office/drawing/2010/main">
                  <a:solidFill>
                    <a:srgbClr val="000000"/>
                  </a:solidFill>
                </a14:hiddenFill>
              </a:ext>
            </a:extLst>
          </p:spPr>
          <p:txBody>
            <a:bodyPr vert="horz" lIns="0" tIns="0" rIns="0" bIns="0" rtlCol="0" anchor="ctr" anchorCtr="0">
              <a:noAutofit/>
            </a:bodyPr>
            <a:lstStyle/>
            <a:p>
              <a:r>
                <a:rPr lang="nl-NL" sz="2400">
                  <a:solidFill>
                    <a:srgbClr val="FFFFFF"/>
                  </a:solidFill>
                  <a:latin typeface="Calibri Light" panose="020F0302020204030204" pitchFamily="34" charset="0"/>
                </a:rPr>
                <a:t>Eens</a:t>
              </a:r>
            </a:p>
          </p:txBody>
        </p:sp>
        <p:sp>
          <p:nvSpPr>
            <p:cNvPr id="43" name="rg_axisLabel_1_0">
              <a:extLst>
                <a:ext uri="{FF2B5EF4-FFF2-40B4-BE49-F238E27FC236}">
                  <a16:creationId xmlns:a16="http://schemas.microsoft.com/office/drawing/2014/main" id="{FDE3D8A5-ED65-4304-A548-68FD8820BDB0}"/>
                </a:ext>
              </a:extLst>
            </p:cNvPr>
            <p:cNvSpPr txBox="1"/>
            <p:nvPr/>
          </p:nvSpPr>
          <p:spPr>
            <a:xfrm>
              <a:off x="1374647" y="3668268"/>
              <a:ext cx="2438400" cy="1714501"/>
            </a:xfrm>
            <a:prstGeom prst="rect">
              <a:avLst/>
            </a:prstGeom>
            <a:noFill/>
            <a:extLst>
              <a:ext uri="{909E8E84-426E-40DD-AFC4-6F175D3DCCD1}">
                <a14:hiddenFill xmlns:a14="http://schemas.microsoft.com/office/drawing/2010/main">
                  <a:solidFill>
                    <a:srgbClr val="000000"/>
                  </a:solidFill>
                </a14:hiddenFill>
              </a:ext>
            </a:extLst>
          </p:spPr>
          <p:txBody>
            <a:bodyPr vert="horz" lIns="0" tIns="0" rIns="0" bIns="0" rtlCol="0" anchor="ctr" anchorCtr="0">
              <a:noAutofit/>
            </a:bodyPr>
            <a:lstStyle/>
            <a:p>
              <a:r>
                <a:rPr lang="nl-NL" sz="2400">
                  <a:solidFill>
                    <a:srgbClr val="FFFFFF"/>
                  </a:solidFill>
                  <a:latin typeface="Calibri Light" panose="020F0302020204030204" pitchFamily="34" charset="0"/>
                </a:rPr>
                <a:t>Oneens</a:t>
              </a:r>
            </a:p>
          </p:txBody>
        </p:sp>
        <p:sp>
          <p:nvSpPr>
            <p:cNvPr id="45" name="rg_bar_0_0">
              <a:extLst>
                <a:ext uri="{FF2B5EF4-FFF2-40B4-BE49-F238E27FC236}">
                  <a16:creationId xmlns:a16="http://schemas.microsoft.com/office/drawing/2014/main" id="{5BA0DC36-DAFD-4336-922B-ACEED6D895A1}"/>
                </a:ext>
              </a:extLst>
            </p:cNvPr>
            <p:cNvSpPr txBox="1"/>
            <p:nvPr/>
          </p:nvSpPr>
          <p:spPr>
            <a:xfrm>
              <a:off x="3901947" y="2544318"/>
              <a:ext cx="3376445" cy="381000"/>
            </a:xfrm>
            <a:prstGeom prst="roundRect">
              <a:avLst/>
            </a:prstGeom>
            <a:solidFill>
              <a:srgbClr val="FFFFFF"/>
            </a:solidFill>
          </p:spPr>
          <p:txBody>
            <a:bodyPr vert="horz" rtlCol="0" anchor="t" anchorCtr="0">
              <a:noAutofit/>
            </a:bodyPr>
            <a:lstStyle/>
            <a:p>
              <a:endParaRPr lang="nl-NL">
                <a:solidFill>
                  <a:srgbClr val="FFFFFF"/>
                </a:solidFill>
                <a:latin typeface="Calibri Light" panose="020F0302020204030204" pitchFamily="34" charset="0"/>
              </a:endParaRPr>
            </a:p>
          </p:txBody>
        </p:sp>
        <p:sp>
          <p:nvSpPr>
            <p:cNvPr id="46" name="rg_bar_1_0">
              <a:extLst>
                <a:ext uri="{FF2B5EF4-FFF2-40B4-BE49-F238E27FC236}">
                  <a16:creationId xmlns:a16="http://schemas.microsoft.com/office/drawing/2014/main" id="{233F1E58-694C-4DFA-A613-24BD6812AC50}"/>
                </a:ext>
              </a:extLst>
            </p:cNvPr>
            <p:cNvSpPr txBox="1"/>
            <p:nvPr/>
          </p:nvSpPr>
          <p:spPr>
            <a:xfrm>
              <a:off x="3901947" y="4335019"/>
              <a:ext cx="6752890" cy="381000"/>
            </a:xfrm>
            <a:prstGeom prst="roundRect">
              <a:avLst/>
            </a:prstGeom>
            <a:solidFill>
              <a:srgbClr val="FFFFFF"/>
            </a:solidFill>
          </p:spPr>
          <p:txBody>
            <a:bodyPr vert="horz" rtlCol="0" anchor="t" anchorCtr="0">
              <a:noAutofit/>
            </a:bodyPr>
            <a:lstStyle/>
            <a:p>
              <a:endParaRPr lang="nl-NL">
                <a:solidFill>
                  <a:srgbClr val="FFFFFF"/>
                </a:solidFill>
                <a:latin typeface="Calibri Light" panose="020F0302020204030204" pitchFamily="34" charset="0"/>
              </a:endParaRPr>
            </a:p>
          </p:txBody>
        </p:sp>
        <p:sp>
          <p:nvSpPr>
            <p:cNvPr id="47" name="rg_barLabel_0_0">
              <a:extLst>
                <a:ext uri="{FF2B5EF4-FFF2-40B4-BE49-F238E27FC236}">
                  <a16:creationId xmlns:a16="http://schemas.microsoft.com/office/drawing/2014/main" id="{721669D8-4B42-4C7D-A8CB-69AA9B07E7A8}"/>
                </a:ext>
              </a:extLst>
            </p:cNvPr>
            <p:cNvSpPr txBox="1"/>
            <p:nvPr/>
          </p:nvSpPr>
          <p:spPr>
            <a:xfrm>
              <a:off x="7358102" y="2544317"/>
              <a:ext cx="1079500" cy="381000"/>
            </a:xfrm>
            <a:prstGeom prst="rect">
              <a:avLst/>
            </a:prstGeom>
            <a:noFill/>
            <a:extLst>
              <a:ext uri="{909E8E84-426E-40DD-AFC4-6F175D3DCCD1}">
                <a14:hiddenFill xmlns:a14="http://schemas.microsoft.com/office/drawing/2010/main">
                  <a:solidFill>
                    <a:srgbClr val="000000"/>
                  </a:solidFill>
                </a14:hiddenFill>
              </a:ext>
            </a:extLst>
          </p:spPr>
          <p:txBody>
            <a:bodyPr vert="horz" lIns="0" tIns="0" rIns="0" bIns="0" rtlCol="0" anchor="ctr" anchorCtr="0">
              <a:noAutofit/>
            </a:bodyPr>
            <a:lstStyle/>
            <a:p>
              <a:r>
                <a:rPr lang="nl-NL" sz="2200">
                  <a:solidFill>
                    <a:srgbClr val="FFFFFF"/>
                  </a:solidFill>
                  <a:latin typeface="Calibri Light" panose="020F0302020204030204" pitchFamily="34" charset="0"/>
                </a:rPr>
                <a:t>50,0%</a:t>
              </a:r>
            </a:p>
          </p:txBody>
        </p:sp>
        <p:sp>
          <p:nvSpPr>
            <p:cNvPr id="48" name="rg_barLabel_1_0">
              <a:extLst>
                <a:ext uri="{FF2B5EF4-FFF2-40B4-BE49-F238E27FC236}">
                  <a16:creationId xmlns:a16="http://schemas.microsoft.com/office/drawing/2014/main" id="{5BAE5D80-955C-41AC-BB72-AE16FF969A78}"/>
                </a:ext>
              </a:extLst>
            </p:cNvPr>
            <p:cNvSpPr txBox="1"/>
            <p:nvPr/>
          </p:nvSpPr>
          <p:spPr>
            <a:xfrm>
              <a:off x="10734547" y="4335018"/>
              <a:ext cx="1079500" cy="381000"/>
            </a:xfrm>
            <a:prstGeom prst="rect">
              <a:avLst/>
            </a:prstGeom>
            <a:noFill/>
            <a:extLst>
              <a:ext uri="{909E8E84-426E-40DD-AFC4-6F175D3DCCD1}">
                <a14:hiddenFill xmlns:a14="http://schemas.microsoft.com/office/drawing/2010/main">
                  <a:solidFill>
                    <a:srgbClr val="000000"/>
                  </a:solidFill>
                </a14:hiddenFill>
              </a:ext>
            </a:extLst>
          </p:spPr>
          <p:txBody>
            <a:bodyPr vert="horz" lIns="0" tIns="0" rIns="0" bIns="0" rtlCol="0" anchor="ctr" anchorCtr="0">
              <a:noAutofit/>
            </a:bodyPr>
            <a:lstStyle/>
            <a:p>
              <a:r>
                <a:rPr lang="nl-NL" sz="2200">
                  <a:solidFill>
                    <a:srgbClr val="FFFFFF"/>
                  </a:solidFill>
                  <a:latin typeface="Calibri Light" panose="020F0302020204030204" pitchFamily="34" charset="0"/>
                </a:rPr>
                <a:t>100,0%</a:t>
              </a:r>
            </a:p>
          </p:txBody>
        </p:sp>
      </p:grpSp>
      <p:sp>
        <p:nvSpPr>
          <p:cNvPr id="22" name="ResultsGraphExplanation0">
            <a:extLst>
              <a:ext uri="{FF2B5EF4-FFF2-40B4-BE49-F238E27FC236}">
                <a16:creationId xmlns:a16="http://schemas.microsoft.com/office/drawing/2014/main" id="{9791D5B2-C539-4090-9B25-13A99606ADF0}"/>
              </a:ext>
            </a:extLst>
          </p:cNvPr>
          <p:cNvSpPr txBox="1"/>
          <p:nvPr/>
        </p:nvSpPr>
        <p:spPr>
          <a:xfrm>
            <a:off x="7242047" y="1801368"/>
            <a:ext cx="4572000" cy="1270000"/>
          </a:xfrm>
          <a:prstGeom prst="rect">
            <a:avLst/>
          </a:prstGeom>
          <a:solidFill>
            <a:srgbClr val="FFFFFF">
              <a:alpha val="90000"/>
            </a:srgbClr>
          </a:solidFill>
          <a:ln w="0" cmpd="sng">
            <a:solidFill>
              <a:srgbClr val="0082C8"/>
            </a:solidFill>
            <a:prstDash val="solid"/>
          </a:ln>
        </p:spPr>
        <p:txBody>
          <a:bodyPr vert="horz" wrap="square" lIns="203200" rIns="203200" rtlCol="0" anchor="ctr" anchorCtr="1">
            <a:noAutofit/>
          </a:bodyPr>
          <a:lstStyle/>
          <a:p>
            <a:pPr algn="ctr">
              <a:spcBef>
                <a:spcPct val="0"/>
              </a:spcBef>
              <a:spcAft>
                <a:spcPct val="0"/>
              </a:spcAft>
            </a:pPr>
            <a:r>
              <a:rPr lang="nl-NL" sz="1400" i="1">
                <a:solidFill>
                  <a:srgbClr val="000001"/>
                </a:solidFill>
                <a:latin typeface="Arial" panose="020B0604020202020204" pitchFamily="34" charset="0"/>
              </a:rPr>
              <a:t>Deze voorbeeld resultaten zullen op 0 gezet worden zodra een sessie en diavoorstelling gestart zijn.</a:t>
            </a:r>
          </a:p>
          <a:p>
            <a:pPr algn="ctr">
              <a:spcBef>
                <a:spcPct val="0"/>
              </a:spcBef>
              <a:spcAft>
                <a:spcPct val="0"/>
              </a:spcAft>
            </a:pPr>
            <a:endParaRPr lang="nl-NL" sz="1400" i="1">
              <a:solidFill>
                <a:srgbClr val="000001"/>
              </a:solidFill>
              <a:latin typeface="Arial" panose="020B0604020202020204" pitchFamily="34" charset="0"/>
            </a:endParaRPr>
          </a:p>
          <a:p>
            <a:pPr algn="ctr">
              <a:spcBef>
                <a:spcPct val="0"/>
              </a:spcBef>
              <a:spcAft>
                <a:spcPct val="0"/>
              </a:spcAft>
            </a:pPr>
            <a:r>
              <a:rPr lang="nl-NL" sz="1400" i="1">
                <a:solidFill>
                  <a:srgbClr val="000001"/>
                </a:solidFill>
                <a:latin typeface="Arial" panose="020B0604020202020204" pitchFamily="34" charset="0"/>
              </a:rPr>
              <a:t>Voel u vrij om ondertussen de layout van de resultaten te veranderen (bv. de kleur)</a:t>
            </a:r>
          </a:p>
        </p:txBody>
      </p:sp>
    </p:spTree>
    <p:extLst>
      <p:ext uri="{BB962C8B-B14F-4D97-AF65-F5344CB8AC3E}">
        <p14:creationId xmlns:p14="http://schemas.microsoft.com/office/powerpoint/2010/main" val="283838498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 name="Afbeelding 1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651706" y="1262852"/>
            <a:ext cx="2540294" cy="3696176"/>
          </a:xfrm>
          <a:prstGeom prst="rect">
            <a:avLst/>
          </a:prstGeom>
        </p:spPr>
      </p:pic>
      <p:pic>
        <p:nvPicPr>
          <p:cNvPr id="7" name="Afbeelding 8" descr="03-08--2012_concept ontwerp 3-Totaal ontwerp A1.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7113850" y="1262852"/>
            <a:ext cx="2505369" cy="3685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jdelijke aanduiding voor datum 1">
            <a:extLst>
              <a:ext uri="{FF2B5EF4-FFF2-40B4-BE49-F238E27FC236}">
                <a16:creationId xmlns:a16="http://schemas.microsoft.com/office/drawing/2014/main" id="{FD30B6A0-D6CA-4BEC-80AC-CE8233C2D7BF}"/>
              </a:ext>
            </a:extLst>
          </p:cNvPr>
          <p:cNvSpPr>
            <a:spLocks noGrp="1"/>
          </p:cNvSpPr>
          <p:nvPr>
            <p:ph type="dt" sz="half" idx="2"/>
          </p:nvPr>
        </p:nvSpPr>
        <p:spPr/>
        <p:txBody>
          <a:bodyPr/>
          <a:lstStyle/>
          <a:p>
            <a:endParaRPr dirty="0">
              <a:solidFill>
                <a:prstClr val="white"/>
              </a:solidFill>
            </a:endParaRPr>
          </a:p>
        </p:txBody>
      </p:sp>
      <p:sp>
        <p:nvSpPr>
          <p:cNvPr id="6" name="Tijdelijke aanduiding voor dianummer 5">
            <a:extLst>
              <a:ext uri="{FF2B5EF4-FFF2-40B4-BE49-F238E27FC236}">
                <a16:creationId xmlns:a16="http://schemas.microsoft.com/office/drawing/2014/main" id="{33843842-4BBB-404F-A110-6315BC2AB849}"/>
              </a:ext>
            </a:extLst>
          </p:cNvPr>
          <p:cNvSpPr>
            <a:spLocks noGrp="1"/>
          </p:cNvSpPr>
          <p:nvPr>
            <p:ph type="sldNum" sz="quarter" idx="4"/>
          </p:nvPr>
        </p:nvSpPr>
        <p:spPr/>
        <p:txBody>
          <a:bodyPr/>
          <a:lstStyle/>
          <a:p>
            <a:endParaRPr dirty="0">
              <a:solidFill>
                <a:prstClr val="white"/>
              </a:solidFill>
            </a:endParaRPr>
          </a:p>
        </p:txBody>
      </p:sp>
      <p:sp>
        <p:nvSpPr>
          <p:cNvPr id="4" name="Titel 1"/>
          <p:cNvSpPr>
            <a:spLocks noGrp="1"/>
          </p:cNvSpPr>
          <p:nvPr>
            <p:ph type="title"/>
          </p:nvPr>
        </p:nvSpPr>
        <p:spPr>
          <a:xfrm>
            <a:off x="677333" y="802434"/>
            <a:ext cx="5418667" cy="1679510"/>
          </a:xfrm>
        </p:spPr>
        <p:txBody>
          <a:bodyPr>
            <a:noAutofit/>
          </a:bodyPr>
          <a:lstStyle/>
          <a:p>
            <a:r>
              <a:rPr lang="nl-NL" sz="2800" b="1" dirty="0"/>
              <a:t>1. Meervoudige </a:t>
            </a:r>
            <a:r>
              <a:rPr lang="nl-NL" sz="2800" b="1" dirty="0" err="1"/>
              <a:t>waardecreatie</a:t>
            </a:r>
            <a:r>
              <a:rPr lang="nl-NL" sz="2800" b="1" dirty="0"/>
              <a:t/>
            </a:r>
            <a:br>
              <a:rPr lang="nl-NL" sz="2800" b="1" dirty="0"/>
            </a:br>
            <a:r>
              <a:rPr lang="nl-NL" sz="2800" b="1" dirty="0"/>
              <a:t>NL Solarpark ‘De Kwekerij’ Hengelo Gld.</a:t>
            </a:r>
            <a:br>
              <a:rPr lang="nl-NL" sz="2800" b="1" dirty="0"/>
            </a:br>
            <a:endParaRPr lang="nl-NL" sz="2800" b="1" dirty="0"/>
          </a:p>
        </p:txBody>
      </p:sp>
      <p:sp>
        <p:nvSpPr>
          <p:cNvPr id="14" name="Tijdelijke aanduiding voor inhoud 13">
            <a:extLst>
              <a:ext uri="{FF2B5EF4-FFF2-40B4-BE49-F238E27FC236}">
                <a16:creationId xmlns:a16="http://schemas.microsoft.com/office/drawing/2014/main" id="{171839EB-DC14-47DA-9AE1-417B7E682F79}"/>
              </a:ext>
            </a:extLst>
          </p:cNvPr>
          <p:cNvSpPr>
            <a:spLocks noGrp="1"/>
          </p:cNvSpPr>
          <p:nvPr>
            <p:ph idx="1"/>
          </p:nvPr>
        </p:nvSpPr>
        <p:spPr>
          <a:xfrm>
            <a:off x="-4740831" y="2864903"/>
            <a:ext cx="11182571" cy="3334257"/>
          </a:xfrm>
        </p:spPr>
        <p:txBody>
          <a:bodyPr/>
          <a:lstStyle/>
          <a:p>
            <a:pPr marL="0" indent="0">
              <a:buNone/>
            </a:pPr>
            <a:r>
              <a:rPr lang="nl-NL" b="1" dirty="0">
                <a:solidFill>
                  <a:schemeClr val="tx1">
                    <a:lumMod val="65000"/>
                    <a:lumOff val="35000"/>
                  </a:schemeClr>
                </a:solidFill>
              </a:rPr>
              <a:t>Landschapsversterkend, participatie, en educatief</a:t>
            </a:r>
          </a:p>
          <a:p>
            <a:endParaRPr lang="nl-NL" dirty="0"/>
          </a:p>
        </p:txBody>
      </p:sp>
      <p:pic>
        <p:nvPicPr>
          <p:cNvPr id="9" name="Afbeelding 8"/>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950665" y="4532032"/>
            <a:ext cx="2911421" cy="1768642"/>
          </a:xfrm>
          <a:prstGeom prst="rect">
            <a:avLst/>
          </a:prstGeom>
        </p:spPr>
      </p:pic>
      <p:pic>
        <p:nvPicPr>
          <p:cNvPr id="12290" name="Picture 2" descr="fbeeldingsresultaat voor gemeente bronckhorst logo">
            <a:hlinkClick r:id="rId5"/>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577113" y="3754822"/>
            <a:ext cx="3167621" cy="760646"/>
          </a:xfrm>
          <a:prstGeom prst="rect">
            <a:avLst/>
          </a:prstGeom>
          <a:noFill/>
          <a:extLst>
            <a:ext uri="{909E8E84-426E-40DD-AFC4-6F175D3DCCD1}">
              <a14:hiddenFill xmlns:a14="http://schemas.microsoft.com/office/drawing/2010/main">
                <a:solidFill>
                  <a:srgbClr val="FFFFFF"/>
                </a:solidFill>
              </a14:hiddenFill>
            </a:ext>
          </a:extLst>
        </p:spPr>
      </p:pic>
      <p:pic>
        <p:nvPicPr>
          <p:cNvPr id="17" name="Afbeelding 16" descr="Afbeelding met gras, buiten, lucht, boom&#10;&#10;Beschrijving is gegenereerd met zeer hoge betrouwbaarheid">
            <a:extLst>
              <a:ext uri="{FF2B5EF4-FFF2-40B4-BE49-F238E27FC236}">
                <a16:creationId xmlns:a16="http://schemas.microsoft.com/office/drawing/2014/main" id="{DB554F8F-4770-4A34-AE84-2AF9CC1FB4C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866298" y="4532032"/>
            <a:ext cx="2358189" cy="1768642"/>
          </a:xfrm>
          <a:prstGeom prst="rect">
            <a:avLst/>
          </a:prstGeom>
        </p:spPr>
      </p:pic>
      <p:pic>
        <p:nvPicPr>
          <p:cNvPr id="19" name="Afbeelding 18" descr="Afbeelding met hek, buiten, gras, lucht&#10;&#10;Beschrijving is gegenereerd met zeer hoge betrouwbaarheid">
            <a:extLst>
              <a:ext uri="{FF2B5EF4-FFF2-40B4-BE49-F238E27FC236}">
                <a16:creationId xmlns:a16="http://schemas.microsoft.com/office/drawing/2014/main" id="{1518A3A8-DCBD-4FBE-94EC-A58DFFF10E6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588263" y="4532032"/>
            <a:ext cx="2358189" cy="1768642"/>
          </a:xfrm>
          <a:prstGeom prst="rect">
            <a:avLst/>
          </a:prstGeom>
        </p:spPr>
      </p:pic>
      <p:pic>
        <p:nvPicPr>
          <p:cNvPr id="21" name="Afbeelding 20" descr="Afbeelding met gras, lucht, buiten, hek&#10;&#10;Beschrijving is gegenereerd met zeer hoge betrouwbaarheid">
            <a:extLst>
              <a:ext uri="{FF2B5EF4-FFF2-40B4-BE49-F238E27FC236}">
                <a16:creationId xmlns:a16="http://schemas.microsoft.com/office/drawing/2014/main" id="{56F70D9C-676A-4A1F-A44D-F1A5BD117C7B}"/>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211797" y="4532032"/>
            <a:ext cx="2380274" cy="1785206"/>
          </a:xfrm>
          <a:prstGeom prst="rect">
            <a:avLst/>
          </a:prstGeom>
        </p:spPr>
      </p:pic>
      <p:pic>
        <p:nvPicPr>
          <p:cNvPr id="23" name="Afbeelding 22" descr="Afbeelding met gras, lucht, buiten, veld&#10;&#10;Beschrijving is gegenereerd met zeer hoge betrouwbaarheid">
            <a:extLst>
              <a:ext uri="{FF2B5EF4-FFF2-40B4-BE49-F238E27FC236}">
                <a16:creationId xmlns:a16="http://schemas.microsoft.com/office/drawing/2014/main" id="{5D1BB4B2-D9FE-4A1F-BAA8-CB2FF82A721C}"/>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70585" y="4532032"/>
            <a:ext cx="2380275" cy="1785206"/>
          </a:xfrm>
          <a:prstGeom prst="rect">
            <a:avLst/>
          </a:prstGeom>
        </p:spPr>
      </p:pic>
    </p:spTree>
    <p:extLst>
      <p:ext uri="{BB962C8B-B14F-4D97-AF65-F5344CB8AC3E}">
        <p14:creationId xmlns:p14="http://schemas.microsoft.com/office/powerpoint/2010/main" val="18114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50AE1D3B-4A21-4417-A5F1-2116415017D9}"/>
              </a:ext>
            </a:extLst>
          </p:cNvPr>
          <p:cNvSpPr>
            <a:spLocks noGrp="1"/>
          </p:cNvSpPr>
          <p:nvPr>
            <p:ph type="dt" sz="half" idx="2"/>
          </p:nvPr>
        </p:nvSpPr>
        <p:spPr/>
        <p:txBody>
          <a:bodyPr/>
          <a:lstStyle/>
          <a:p>
            <a:pPr defTabSz="457200"/>
            <a:endParaRPr lang="nl-NL" dirty="0">
              <a:solidFill>
                <a:prstClr val="white"/>
              </a:solidFill>
            </a:endParaRPr>
          </a:p>
          <a:p>
            <a:pPr defTabSz="457200"/>
            <a:endParaRPr lang="nl-NL" dirty="0">
              <a:solidFill>
                <a:prstClr val="white"/>
              </a:solidFill>
            </a:endParaRPr>
          </a:p>
          <a:p>
            <a:pPr defTabSz="457200"/>
            <a:endParaRPr dirty="0">
              <a:solidFill>
                <a:prstClr val="white"/>
              </a:solidFill>
            </a:endParaRPr>
          </a:p>
        </p:txBody>
      </p:sp>
      <p:sp>
        <p:nvSpPr>
          <p:cNvPr id="4" name="Tijdelijke aanduiding voor dianummer 3">
            <a:extLst>
              <a:ext uri="{FF2B5EF4-FFF2-40B4-BE49-F238E27FC236}">
                <a16:creationId xmlns:a16="http://schemas.microsoft.com/office/drawing/2014/main" id="{3E3DB459-C9EF-413B-9DBD-7754F4825679}"/>
              </a:ext>
            </a:extLst>
          </p:cNvPr>
          <p:cNvSpPr>
            <a:spLocks noGrp="1"/>
          </p:cNvSpPr>
          <p:nvPr>
            <p:ph type="sldNum" sz="quarter" idx="4"/>
          </p:nvPr>
        </p:nvSpPr>
        <p:spPr/>
        <p:txBody>
          <a:bodyPr/>
          <a:lstStyle/>
          <a:p>
            <a:pPr algn="r" defTabSz="457200"/>
            <a:endParaRPr dirty="0">
              <a:solidFill>
                <a:prstClr val="white"/>
              </a:solidFill>
            </a:endParaRPr>
          </a:p>
        </p:txBody>
      </p:sp>
      <p:sp>
        <p:nvSpPr>
          <p:cNvPr id="7" name="Titel 4">
            <a:extLst>
              <a:ext uri="{FF2B5EF4-FFF2-40B4-BE49-F238E27FC236}">
                <a16:creationId xmlns:a16="http://schemas.microsoft.com/office/drawing/2014/main" id="{ECB53451-CE1F-44FB-B5E2-73A8DC73AEEC}"/>
              </a:ext>
            </a:extLst>
          </p:cNvPr>
          <p:cNvSpPr>
            <a:spLocks noGrp="1"/>
          </p:cNvSpPr>
          <p:nvPr>
            <p:ph type="title"/>
          </p:nvPr>
        </p:nvSpPr>
        <p:spPr>
          <a:xfrm>
            <a:off x="677333" y="1262852"/>
            <a:ext cx="6180667" cy="797996"/>
          </a:xfrm>
        </p:spPr>
        <p:txBody>
          <a:bodyPr>
            <a:noAutofit/>
          </a:bodyPr>
          <a:lstStyle/>
          <a:p>
            <a:pPr algn="l"/>
            <a:r>
              <a:rPr lang="nl-NL" sz="2800" b="1" dirty="0"/>
              <a:t>2. Kies voor integrale benadering</a:t>
            </a:r>
            <a:br>
              <a:rPr lang="nl-NL" sz="2800" b="1" dirty="0"/>
            </a:br>
            <a:endParaRPr lang="nl-NL" sz="2800" b="1" dirty="0"/>
          </a:p>
        </p:txBody>
      </p:sp>
      <p:pic>
        <p:nvPicPr>
          <p:cNvPr id="8" name="Afbeelding 7">
            <a:extLst>
              <a:ext uri="{FF2B5EF4-FFF2-40B4-BE49-F238E27FC236}">
                <a16:creationId xmlns:a16="http://schemas.microsoft.com/office/drawing/2014/main" id="{95413ACD-9B66-46F7-AB62-1CD0D4CB15A7}"/>
              </a:ext>
            </a:extLst>
          </p:cNvPr>
          <p:cNvPicPr>
            <a:picLocks noChangeAspect="1"/>
          </p:cNvPicPr>
          <p:nvPr/>
        </p:nvPicPr>
        <p:blipFill>
          <a:blip r:embed="rId2"/>
          <a:stretch>
            <a:fillRect/>
          </a:stretch>
        </p:blipFill>
        <p:spPr>
          <a:xfrm>
            <a:off x="7004267" y="0"/>
            <a:ext cx="5187733" cy="6858000"/>
          </a:xfrm>
          <a:prstGeom prst="rect">
            <a:avLst/>
          </a:prstGeom>
        </p:spPr>
      </p:pic>
      <p:sp>
        <p:nvSpPr>
          <p:cNvPr id="9" name="Tijdelijke aanduiding voor inhoud 2">
            <a:extLst>
              <a:ext uri="{FF2B5EF4-FFF2-40B4-BE49-F238E27FC236}">
                <a16:creationId xmlns:a16="http://schemas.microsoft.com/office/drawing/2014/main" id="{426CBC1A-2467-4AC7-932C-54677DBE6621}"/>
              </a:ext>
            </a:extLst>
          </p:cNvPr>
          <p:cNvSpPr>
            <a:spLocks noGrp="1"/>
          </p:cNvSpPr>
          <p:nvPr>
            <p:ph idx="1"/>
          </p:nvPr>
        </p:nvSpPr>
        <p:spPr>
          <a:xfrm>
            <a:off x="692011" y="2053034"/>
            <a:ext cx="11182571" cy="3948697"/>
          </a:xfrm>
        </p:spPr>
        <p:txBody>
          <a:bodyPr>
            <a:normAutofit/>
          </a:bodyPr>
          <a:lstStyle/>
          <a:p>
            <a:pPr marL="0" indent="0" algn="l">
              <a:buNone/>
            </a:pPr>
            <a:r>
              <a:rPr lang="nl-NL" sz="2000" b="1" dirty="0">
                <a:solidFill>
                  <a:schemeClr val="bg2">
                    <a:lumMod val="25000"/>
                  </a:schemeClr>
                </a:solidFill>
              </a:rPr>
              <a:t>7 Indicatoren:</a:t>
            </a:r>
          </a:p>
          <a:p>
            <a:pPr marL="342900" indent="-342900" algn="l">
              <a:buFont typeface="Wingdings" panose="05000000000000000000" pitchFamily="2" charset="2"/>
              <a:buChar char="§"/>
            </a:pPr>
            <a:r>
              <a:rPr lang="nl-NL" sz="2000" dirty="0">
                <a:solidFill>
                  <a:schemeClr val="bg2">
                    <a:lumMod val="25000"/>
                  </a:schemeClr>
                </a:solidFill>
              </a:rPr>
              <a:t>Ontwerp, realisatie en onderhoud</a:t>
            </a:r>
          </a:p>
          <a:p>
            <a:pPr marL="342900" indent="-342900" algn="l">
              <a:buFont typeface="Wingdings" panose="05000000000000000000" pitchFamily="2" charset="2"/>
              <a:buChar char="§"/>
            </a:pPr>
            <a:r>
              <a:rPr lang="nl-NL" sz="2000" dirty="0">
                <a:solidFill>
                  <a:schemeClr val="bg2">
                    <a:lumMod val="25000"/>
                  </a:schemeClr>
                </a:solidFill>
              </a:rPr>
              <a:t>Materialisatie</a:t>
            </a:r>
          </a:p>
          <a:p>
            <a:pPr marL="342900" indent="-342900" algn="l">
              <a:buFont typeface="Wingdings" panose="05000000000000000000" pitchFamily="2" charset="2"/>
              <a:buChar char="§"/>
            </a:pPr>
            <a:r>
              <a:rPr lang="nl-NL" sz="2000" dirty="0">
                <a:solidFill>
                  <a:schemeClr val="bg2">
                    <a:lumMod val="25000"/>
                  </a:schemeClr>
                </a:solidFill>
              </a:rPr>
              <a:t>Energie en klimaatbestendigheid </a:t>
            </a:r>
          </a:p>
          <a:p>
            <a:pPr marL="342900" indent="-342900" algn="l">
              <a:buFont typeface="Wingdings" panose="05000000000000000000" pitchFamily="2" charset="2"/>
              <a:buChar char="§"/>
            </a:pPr>
            <a:r>
              <a:rPr lang="nl-NL" sz="2000" dirty="0">
                <a:solidFill>
                  <a:schemeClr val="bg2">
                    <a:lumMod val="25000"/>
                  </a:schemeClr>
                </a:solidFill>
              </a:rPr>
              <a:t>Bodem en water</a:t>
            </a:r>
          </a:p>
          <a:p>
            <a:pPr marL="342900" indent="-342900" algn="l">
              <a:buFont typeface="Wingdings" panose="05000000000000000000" pitchFamily="2" charset="2"/>
              <a:buChar char="§"/>
            </a:pPr>
            <a:r>
              <a:rPr lang="nl-NL" sz="2000" dirty="0">
                <a:solidFill>
                  <a:schemeClr val="bg2">
                    <a:lumMod val="25000"/>
                  </a:schemeClr>
                </a:solidFill>
              </a:rPr>
              <a:t>Biodiversiteit en bestaande kwaliteit </a:t>
            </a:r>
          </a:p>
          <a:p>
            <a:pPr marL="342900" indent="-342900" algn="l">
              <a:buFont typeface="Wingdings" panose="05000000000000000000" pitchFamily="2" charset="2"/>
              <a:buChar char="§"/>
            </a:pPr>
            <a:r>
              <a:rPr lang="nl-NL" sz="2000" dirty="0">
                <a:solidFill>
                  <a:schemeClr val="bg2">
                    <a:lumMod val="25000"/>
                  </a:schemeClr>
                </a:solidFill>
              </a:rPr>
              <a:t>Relatie mens en omgeving</a:t>
            </a:r>
          </a:p>
          <a:p>
            <a:pPr marL="342900" indent="-342900" algn="l">
              <a:buFont typeface="Wingdings" panose="05000000000000000000" pitchFamily="2" charset="2"/>
              <a:buChar char="§"/>
            </a:pPr>
            <a:r>
              <a:rPr lang="nl-NL" sz="2000" dirty="0">
                <a:solidFill>
                  <a:schemeClr val="bg2">
                    <a:lumMod val="25000"/>
                  </a:schemeClr>
                </a:solidFill>
              </a:rPr>
              <a:t>Borging en beleid</a:t>
            </a:r>
          </a:p>
          <a:p>
            <a:pPr marL="0" indent="0">
              <a:buNone/>
            </a:pPr>
            <a:r>
              <a:rPr lang="nl-NL" sz="2000" dirty="0">
                <a:solidFill>
                  <a:schemeClr val="tx1">
                    <a:lumMod val="65000"/>
                    <a:lumOff val="35000"/>
                  </a:schemeClr>
                </a:solidFill>
              </a:rPr>
              <a:t> </a:t>
            </a:r>
          </a:p>
        </p:txBody>
      </p:sp>
    </p:spTree>
    <p:extLst>
      <p:ext uri="{BB962C8B-B14F-4D97-AF65-F5344CB8AC3E}">
        <p14:creationId xmlns:p14="http://schemas.microsoft.com/office/powerpoint/2010/main" val="530681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p:cNvPr>
          <p:cNvSpPr>
            <a:spLocks noGrp="1"/>
          </p:cNvSpPr>
          <p:nvPr>
            <p:ph type="title"/>
          </p:nvPr>
        </p:nvSpPr>
        <p:spPr>
          <a:xfrm>
            <a:off x="5435600" y="1211263"/>
            <a:ext cx="3630613" cy="2765425"/>
          </a:xfrm>
        </p:spPr>
        <p:txBody>
          <a:bodyPr rtlCol="0" anchor="b">
            <a:noAutofit/>
          </a:bodyPr>
          <a:lstStyle/>
          <a:p>
            <a:pPr fontAlgn="auto">
              <a:lnSpc>
                <a:spcPct val="80000"/>
              </a:lnSpc>
              <a:spcAft>
                <a:spcPts val="0"/>
              </a:spcAft>
              <a:defRPr/>
            </a:pPr>
            <a:r>
              <a:rPr lang="nl-NL" sz="2000" b="1" i="1" dirty="0">
                <a:solidFill>
                  <a:schemeClr val="accent1">
                    <a:lumMod val="50000"/>
                  </a:schemeClr>
                </a:solidFill>
                <a:latin typeface="Calibri" panose="020F0502020204030204" pitchFamily="34" charset="0"/>
                <a:cs typeface="Calibri" panose="020F0502020204030204" pitchFamily="34" charset="0"/>
              </a:rPr>
              <a:t/>
            </a:r>
            <a:br>
              <a:rPr lang="nl-NL" sz="2000" b="1" i="1" dirty="0">
                <a:solidFill>
                  <a:schemeClr val="accent1">
                    <a:lumMod val="50000"/>
                  </a:schemeClr>
                </a:solidFill>
                <a:latin typeface="Calibri" panose="020F0502020204030204" pitchFamily="34" charset="0"/>
                <a:cs typeface="Calibri" panose="020F0502020204030204" pitchFamily="34" charset="0"/>
              </a:rPr>
            </a:br>
            <a:r>
              <a:rPr lang="nl-NL" sz="2400" b="1" dirty="0">
                <a:solidFill>
                  <a:schemeClr val="accent1">
                    <a:lumMod val="50000"/>
                  </a:schemeClr>
                </a:solidFill>
                <a:latin typeface="Calibri" panose="020F0502020204030204" pitchFamily="34" charset="0"/>
                <a:cs typeface="Calibri" panose="020F0502020204030204" pitchFamily="34" charset="0"/>
              </a:rPr>
              <a:t>De Groene Stad is een kennis- en inspiratieplatform. </a:t>
            </a:r>
            <a:br>
              <a:rPr lang="nl-NL" sz="2400" b="1" dirty="0">
                <a:solidFill>
                  <a:schemeClr val="accent1">
                    <a:lumMod val="50000"/>
                  </a:schemeClr>
                </a:solidFill>
                <a:latin typeface="Calibri" panose="020F0502020204030204" pitchFamily="34" charset="0"/>
                <a:cs typeface="Calibri" panose="020F0502020204030204" pitchFamily="34" charset="0"/>
              </a:rPr>
            </a:br>
            <a:r>
              <a:rPr lang="nl-NL" sz="2400" b="1" dirty="0">
                <a:solidFill>
                  <a:schemeClr val="accent1">
                    <a:lumMod val="50000"/>
                  </a:schemeClr>
                </a:solidFill>
                <a:latin typeface="Calibri" panose="020F0502020204030204" pitchFamily="34" charset="0"/>
                <a:cs typeface="Calibri" panose="020F0502020204030204" pitchFamily="34" charset="0"/>
              </a:rPr>
              <a:t/>
            </a:r>
            <a:br>
              <a:rPr lang="nl-NL" sz="2400" b="1" dirty="0">
                <a:solidFill>
                  <a:schemeClr val="accent1">
                    <a:lumMod val="50000"/>
                  </a:schemeClr>
                </a:solidFill>
                <a:latin typeface="Calibri" panose="020F0502020204030204" pitchFamily="34" charset="0"/>
                <a:cs typeface="Calibri" panose="020F0502020204030204" pitchFamily="34" charset="0"/>
              </a:rPr>
            </a:br>
            <a:r>
              <a:rPr lang="nl-NL" sz="2400" b="1" dirty="0">
                <a:solidFill>
                  <a:schemeClr val="accent1">
                    <a:lumMod val="50000"/>
                  </a:schemeClr>
                </a:solidFill>
                <a:latin typeface="Calibri" panose="020F0502020204030204" pitchFamily="34" charset="0"/>
                <a:cs typeface="Calibri" panose="020F0502020204030204" pitchFamily="34" charset="0"/>
              </a:rPr>
              <a:t>In het begrip De Groene Stad komt ons streven naar een attractieve, gezonde leefomgeving tot uitdrukking.</a:t>
            </a:r>
            <a:endParaRPr lang="en-US" sz="2400" dirty="0">
              <a:ln w="0"/>
              <a:latin typeface="Calibri" panose="020F0502020204030204" pitchFamily="34" charset="0"/>
              <a:cs typeface="Calibri" panose="020F0502020204030204" pitchFamily="34" charset="0"/>
            </a:endParaRPr>
          </a:p>
        </p:txBody>
      </p:sp>
      <p:pic>
        <p:nvPicPr>
          <p:cNvPr id="22530" name="Afbeelding 3" descr="Afbeelding met boom, buiten, lucht, gebouw&#10;&#10;Beschrijving is gegenereerd met zeer hoge betrouwbaarheid"/>
          <p:cNvPicPr>
            <a:picLocks noChangeAspect="1"/>
          </p:cNvPicPr>
          <p:nvPr/>
        </p:nvPicPr>
        <p:blipFill>
          <a:blip r:embed="rId2"/>
          <a:srcRect/>
          <a:stretch>
            <a:fillRect/>
          </a:stretch>
        </p:blipFill>
        <p:spPr bwMode="auto">
          <a:xfrm>
            <a:off x="0" y="96838"/>
            <a:ext cx="4975225" cy="6761162"/>
          </a:xfrm>
          <a:prstGeom prst="rect">
            <a:avLst/>
          </a:prstGeom>
          <a:noFill/>
          <a:ln w="9525">
            <a:noFill/>
            <a:miter lim="800000"/>
            <a:headEnd/>
            <a:tailEnd/>
          </a:ln>
        </p:spPr>
      </p:pic>
    </p:spTree>
    <p:extLst>
      <p:ext uri="{BB962C8B-B14F-4D97-AF65-F5344CB8AC3E}">
        <p14:creationId xmlns:p14="http://schemas.microsoft.com/office/powerpoint/2010/main" val="278577782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0FF4D0E6-2324-4452-9687-B86EB4C2EE9B}"/>
              </a:ext>
            </a:extLst>
          </p:cNvPr>
          <p:cNvSpPr>
            <a:spLocks noGrp="1"/>
          </p:cNvSpPr>
          <p:nvPr>
            <p:ph type="dt" sz="half" idx="2"/>
          </p:nvPr>
        </p:nvSpPr>
        <p:spPr/>
        <p:txBody>
          <a:bodyPr/>
          <a:lstStyle/>
          <a:p>
            <a:pPr defTabSz="457200"/>
            <a:endParaRPr dirty="0">
              <a:solidFill>
                <a:prstClr val="white"/>
              </a:solidFill>
            </a:endParaRPr>
          </a:p>
        </p:txBody>
      </p:sp>
      <p:sp>
        <p:nvSpPr>
          <p:cNvPr id="3" name="Tijdelijke aanduiding voor voettekst 2">
            <a:extLst>
              <a:ext uri="{FF2B5EF4-FFF2-40B4-BE49-F238E27FC236}">
                <a16:creationId xmlns:a16="http://schemas.microsoft.com/office/drawing/2014/main" id="{E1B21389-D62B-4871-8370-27C5FFABE030}"/>
              </a:ext>
            </a:extLst>
          </p:cNvPr>
          <p:cNvSpPr>
            <a:spLocks noGrp="1"/>
          </p:cNvSpPr>
          <p:nvPr>
            <p:ph type="ftr" sz="quarter" idx="3"/>
          </p:nvPr>
        </p:nvSpPr>
        <p:spPr/>
        <p:txBody>
          <a:bodyPr/>
          <a:lstStyle/>
          <a:p>
            <a:pPr defTabSz="457200"/>
            <a:endParaRPr lang="nl-NL" dirty="0">
              <a:solidFill>
                <a:prstClr val="white"/>
              </a:solidFill>
            </a:endParaRPr>
          </a:p>
        </p:txBody>
      </p:sp>
      <p:sp>
        <p:nvSpPr>
          <p:cNvPr id="4" name="Tijdelijke aanduiding voor dianummer 3">
            <a:extLst>
              <a:ext uri="{FF2B5EF4-FFF2-40B4-BE49-F238E27FC236}">
                <a16:creationId xmlns:a16="http://schemas.microsoft.com/office/drawing/2014/main" id="{B4F099B3-C3E7-471E-A0B2-A6CB6A52820B}"/>
              </a:ext>
            </a:extLst>
          </p:cNvPr>
          <p:cNvSpPr>
            <a:spLocks noGrp="1"/>
          </p:cNvSpPr>
          <p:nvPr>
            <p:ph type="sldNum" sz="quarter" idx="4"/>
          </p:nvPr>
        </p:nvSpPr>
        <p:spPr/>
        <p:txBody>
          <a:bodyPr/>
          <a:lstStyle/>
          <a:p>
            <a:pPr algn="r" defTabSz="457200"/>
            <a:endParaRPr dirty="0">
              <a:solidFill>
                <a:prstClr val="white"/>
              </a:solidFill>
            </a:endParaRPr>
          </a:p>
        </p:txBody>
      </p:sp>
      <p:sp>
        <p:nvSpPr>
          <p:cNvPr id="5" name="Titel 4">
            <a:extLst>
              <a:ext uri="{FF2B5EF4-FFF2-40B4-BE49-F238E27FC236}">
                <a16:creationId xmlns:a16="http://schemas.microsoft.com/office/drawing/2014/main" id="{F2FA52A7-06C1-4066-A736-603A06F14771}"/>
              </a:ext>
            </a:extLst>
          </p:cNvPr>
          <p:cNvSpPr>
            <a:spLocks noGrp="1"/>
          </p:cNvSpPr>
          <p:nvPr>
            <p:ph type="title"/>
          </p:nvPr>
        </p:nvSpPr>
        <p:spPr>
          <a:xfrm>
            <a:off x="578498" y="1652938"/>
            <a:ext cx="11035004" cy="4076058"/>
          </a:xfrm>
        </p:spPr>
        <p:txBody>
          <a:bodyPr>
            <a:normAutofit fontScale="90000"/>
          </a:bodyPr>
          <a:lstStyle/>
          <a:p>
            <a:pPr algn="l"/>
            <a:r>
              <a:rPr lang="nl-NL" sz="3200" b="1" dirty="0"/>
              <a:t>3. Neem integrale duurzaamheid als vertrekpunt</a:t>
            </a:r>
            <a:br>
              <a:rPr lang="nl-NL" sz="3200" b="1" dirty="0"/>
            </a:br>
            <a:r>
              <a:rPr lang="nl-NL" sz="2200" b="1" dirty="0"/>
              <a:t/>
            </a:r>
            <a:br>
              <a:rPr lang="nl-NL" sz="2200" b="1" dirty="0"/>
            </a:br>
            <a:r>
              <a:rPr lang="nl-NL" sz="2200" b="1" dirty="0">
                <a:solidFill>
                  <a:schemeClr val="bg2">
                    <a:lumMod val="25000"/>
                  </a:schemeClr>
                </a:solidFill>
                <a:latin typeface="+mn-lt"/>
              </a:rPr>
              <a:t/>
            </a:r>
            <a:br>
              <a:rPr lang="nl-NL" sz="2200" b="1" dirty="0">
                <a:solidFill>
                  <a:schemeClr val="bg2">
                    <a:lumMod val="25000"/>
                  </a:schemeClr>
                </a:solidFill>
                <a:latin typeface="+mn-lt"/>
              </a:rPr>
            </a:br>
            <a:r>
              <a:rPr lang="nl-NL" sz="2200" b="1" dirty="0">
                <a:solidFill>
                  <a:schemeClr val="bg2">
                    <a:lumMod val="25000"/>
                  </a:schemeClr>
                </a:solidFill>
                <a:latin typeface="+mn-lt"/>
              </a:rPr>
              <a:t>- bepaal met alle stakeholders gezamenlijke ambitie</a:t>
            </a:r>
            <a:br>
              <a:rPr lang="nl-NL" sz="2200" b="1" dirty="0">
                <a:solidFill>
                  <a:schemeClr val="bg2">
                    <a:lumMod val="25000"/>
                  </a:schemeClr>
                </a:solidFill>
                <a:latin typeface="+mn-lt"/>
              </a:rPr>
            </a:br>
            <a:r>
              <a:rPr lang="nl-NL" sz="2200" b="1" dirty="0">
                <a:solidFill>
                  <a:schemeClr val="bg2">
                    <a:lumMod val="25000"/>
                  </a:schemeClr>
                </a:solidFill>
                <a:latin typeface="+mn-lt"/>
              </a:rPr>
              <a:t>- spreek dezelfde taal</a:t>
            </a:r>
            <a:br>
              <a:rPr lang="nl-NL" sz="2200" b="1" dirty="0">
                <a:solidFill>
                  <a:schemeClr val="bg2">
                    <a:lumMod val="25000"/>
                  </a:schemeClr>
                </a:solidFill>
                <a:latin typeface="+mn-lt"/>
              </a:rPr>
            </a:br>
            <a:r>
              <a:rPr lang="nl-NL" sz="2200" b="1" dirty="0">
                <a:solidFill>
                  <a:schemeClr val="bg2">
                    <a:lumMod val="25000"/>
                  </a:schemeClr>
                </a:solidFill>
                <a:latin typeface="+mn-lt"/>
              </a:rPr>
              <a:t>- maak duurzaamheid leidend </a:t>
            </a:r>
            <a:r>
              <a:rPr lang="nl-NL" sz="2200" b="1" dirty="0" err="1">
                <a:solidFill>
                  <a:schemeClr val="bg2">
                    <a:lumMod val="25000"/>
                  </a:schemeClr>
                </a:solidFill>
                <a:latin typeface="+mn-lt"/>
              </a:rPr>
              <a:t>ipv</a:t>
            </a:r>
            <a:r>
              <a:rPr lang="nl-NL" sz="2200" b="1" dirty="0">
                <a:solidFill>
                  <a:schemeClr val="bg2">
                    <a:lumMod val="25000"/>
                  </a:schemeClr>
                </a:solidFill>
                <a:latin typeface="+mn-lt"/>
              </a:rPr>
              <a:t> volgend</a:t>
            </a:r>
            <a:br>
              <a:rPr lang="nl-NL" sz="2200" b="1" dirty="0">
                <a:solidFill>
                  <a:schemeClr val="bg2">
                    <a:lumMod val="25000"/>
                  </a:schemeClr>
                </a:solidFill>
                <a:latin typeface="+mn-lt"/>
              </a:rPr>
            </a:br>
            <a:r>
              <a:rPr lang="nl-NL" sz="2200" b="1" dirty="0">
                <a:solidFill>
                  <a:schemeClr val="bg2">
                    <a:lumMod val="25000"/>
                  </a:schemeClr>
                </a:solidFill>
                <a:latin typeface="+mn-lt"/>
              </a:rPr>
              <a:t>- zorg voor borging in beleid en financieel </a:t>
            </a:r>
            <a:r>
              <a:rPr lang="nl-NL" sz="2200" dirty="0">
                <a:solidFill>
                  <a:schemeClr val="bg2">
                    <a:lumMod val="25000"/>
                  </a:schemeClr>
                </a:solidFill>
                <a:latin typeface="+mn-lt"/>
              </a:rPr>
              <a:t/>
            </a:r>
            <a:br>
              <a:rPr lang="nl-NL" sz="2200" dirty="0">
                <a:solidFill>
                  <a:schemeClr val="bg2">
                    <a:lumMod val="25000"/>
                  </a:schemeClr>
                </a:solidFill>
                <a:latin typeface="+mn-lt"/>
              </a:rPr>
            </a:br>
            <a:r>
              <a:rPr lang="nl-NL" dirty="0"/>
              <a:t/>
            </a:r>
            <a:br>
              <a:rPr lang="nl-NL" dirty="0"/>
            </a:br>
            <a:endParaRPr lang="nl-NL" dirty="0"/>
          </a:p>
        </p:txBody>
      </p:sp>
    </p:spTree>
    <p:extLst>
      <p:ext uri="{BB962C8B-B14F-4D97-AF65-F5344CB8AC3E}">
        <p14:creationId xmlns:p14="http://schemas.microsoft.com/office/powerpoint/2010/main" val="2553675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itel 1"/>
          <p:cNvSpPr txBox="1">
            <a:spLocks/>
          </p:cNvSpPr>
          <p:nvPr/>
        </p:nvSpPr>
        <p:spPr bwMode="auto">
          <a:xfrm>
            <a:off x="767036" y="1125454"/>
            <a:ext cx="5328964" cy="1340768"/>
          </a:xfrm>
          <a:prstGeom prst="rect">
            <a:avLst/>
          </a:prstGeom>
          <a:noFill/>
          <a:ln w="9525">
            <a:noFill/>
            <a:miter lim="800000"/>
            <a:headEnd/>
            <a:tailEnd/>
          </a:ln>
        </p:spPr>
        <p:txBody>
          <a:bodyPr anchor="ctr"/>
          <a:lstStyle/>
          <a:p>
            <a:pPr>
              <a:lnSpc>
                <a:spcPct val="80000"/>
              </a:lnSpc>
            </a:pPr>
            <a:r>
              <a:rPr lang="nl-NL" sz="3200" b="1" dirty="0">
                <a:solidFill>
                  <a:schemeClr val="accent1"/>
                </a:solidFill>
                <a:cs typeface="Arial" panose="020B0604020202020204" pitchFamily="34" charset="0"/>
              </a:rPr>
              <a:t>Stelling 2</a:t>
            </a:r>
          </a:p>
        </p:txBody>
      </p:sp>
      <p:sp>
        <p:nvSpPr>
          <p:cNvPr id="6" name="Tijdelijke aanduiding voor inhoud 2"/>
          <p:cNvSpPr>
            <a:spLocks noGrp="1"/>
          </p:cNvSpPr>
          <p:nvPr>
            <p:ph sz="half" idx="2"/>
          </p:nvPr>
        </p:nvSpPr>
        <p:spPr>
          <a:xfrm>
            <a:off x="695400" y="2276872"/>
            <a:ext cx="6626696" cy="1512168"/>
          </a:xfrm>
        </p:spPr>
        <p:txBody>
          <a:bodyPr>
            <a:noAutofit/>
          </a:bodyPr>
          <a:lstStyle/>
          <a:p>
            <a:pPr marL="0" indent="0">
              <a:buNone/>
            </a:pPr>
            <a:r>
              <a:rPr lang="nl-NL" sz="2400" b="1" dirty="0">
                <a:solidFill>
                  <a:schemeClr val="accent1"/>
                </a:solidFill>
              </a:rPr>
              <a:t>De inrichting van een klimaat adaptieve buitenruimte vraagt om een integrale aanpak.</a:t>
            </a:r>
          </a:p>
          <a:p>
            <a:pPr marL="0" indent="0">
              <a:lnSpc>
                <a:spcPct val="150000"/>
              </a:lnSpc>
              <a:buNone/>
            </a:pPr>
            <a:endParaRPr lang="nl-NL" sz="2400" dirty="0">
              <a:latin typeface="Calibri" panose="020F0502020204030204" pitchFamily="34" charset="0"/>
            </a:endParaRPr>
          </a:p>
          <a:p>
            <a:pPr marL="0" indent="0" algn="ctr">
              <a:lnSpc>
                <a:spcPct val="150000"/>
              </a:lnSpc>
              <a:buNone/>
            </a:pPr>
            <a:r>
              <a:rPr lang="nl-NL" sz="2400" b="1" dirty="0">
                <a:solidFill>
                  <a:schemeClr val="bg2">
                    <a:lumMod val="25000"/>
                  </a:schemeClr>
                </a:solidFill>
              </a:rPr>
              <a:t>Eens				Oneens </a:t>
            </a:r>
          </a:p>
        </p:txBody>
      </p:sp>
      <p:pic>
        <p:nvPicPr>
          <p:cNvPr id="3" name="Afbeelding 2"/>
          <p:cNvPicPr>
            <a:picLocks noChangeAspect="1"/>
          </p:cNvPicPr>
          <p:nvPr/>
        </p:nvPicPr>
        <p:blipFill>
          <a:blip r:embed="rId3"/>
          <a:stretch>
            <a:fillRect/>
          </a:stretch>
        </p:blipFill>
        <p:spPr>
          <a:xfrm>
            <a:off x="7197868" y="0"/>
            <a:ext cx="5135894" cy="6858000"/>
          </a:xfrm>
          <a:prstGeom prst="rect">
            <a:avLst/>
          </a:prstGeom>
        </p:spPr>
      </p:pic>
    </p:spTree>
    <p:extLst>
      <p:ext uri="{BB962C8B-B14F-4D97-AF65-F5344CB8AC3E}">
        <p14:creationId xmlns:p14="http://schemas.microsoft.com/office/powerpoint/2010/main" val="425180542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name="st_v_VS_0_4_0_1_-1_0_2_0_[3]">
    <p:spTree>
      <p:nvGrpSpPr>
        <p:cNvPr id="1" name=""/>
        <p:cNvGrpSpPr/>
        <p:nvPr/>
      </p:nvGrpSpPr>
      <p:grpSpPr>
        <a:xfrm>
          <a:off x="0" y="0"/>
          <a:ext cx="0" cy="0"/>
          <a:chOff x="0" y="0"/>
          <a:chExt cx="0" cy="0"/>
        </a:xfrm>
      </p:grpSpPr>
      <p:pic>
        <p:nvPicPr>
          <p:cNvPr id="19" name="LAYOUT_BG_IMAGE_2">
            <a:extLst>
              <a:ext uri="{FF2B5EF4-FFF2-40B4-BE49-F238E27FC236}">
                <a16:creationId xmlns:a16="http://schemas.microsoft.com/office/drawing/2014/main" id="{428749CE-A1CC-4EFF-B9D4-AC661AA26D11}"/>
              </a:ext>
            </a:extLst>
          </p:cNvPr>
          <p:cNvPicPr>
            <a:picLocks noChangeAspect="1"/>
          </p:cNvPicPr>
          <p:nvPr/>
        </p:nvPicPr>
        <p:blipFill>
          <a:blip r:embed="rId2"/>
          <a:stretch>
            <a:fillRect/>
          </a:stretch>
        </p:blipFill>
        <p:spPr>
          <a:xfrm>
            <a:off x="0" y="0"/>
            <a:ext cx="12192000" cy="6858000"/>
          </a:xfrm>
          <a:prstGeom prst="rect">
            <a:avLst/>
          </a:prstGeom>
        </p:spPr>
      </p:pic>
      <p:sp>
        <p:nvSpPr>
          <p:cNvPr id="9" name="VoteExplanationBg_1">
            <a:extLst>
              <a:ext uri="{FF2B5EF4-FFF2-40B4-BE49-F238E27FC236}">
                <a16:creationId xmlns:a16="http://schemas.microsoft.com/office/drawing/2014/main" id="{C1B2B027-6DFD-4DA1-9EC2-B21E7B81B6E1}"/>
              </a:ext>
            </a:extLst>
          </p:cNvPr>
          <p:cNvSpPr txBox="1"/>
          <p:nvPr/>
        </p:nvSpPr>
        <p:spPr>
          <a:xfrm>
            <a:off x="0" y="5932966"/>
            <a:ext cx="12192000" cy="925032"/>
          </a:xfrm>
          <a:prstGeom prst="rect">
            <a:avLst/>
          </a:prstGeom>
          <a:solidFill>
            <a:srgbClr val="0092FF"/>
          </a:solidFill>
        </p:spPr>
        <p:txBody>
          <a:bodyPr vert="horz" lIns="88900" tIns="38100" rIns="88900" bIns="38100" rtlCol="0" anchor="t" anchorCtr="0">
            <a:noAutofit/>
          </a:bodyPr>
          <a:lstStyle/>
          <a:p>
            <a:pPr>
              <a:buClr>
                <a:srgbClr val="000000"/>
              </a:buClr>
            </a:pPr>
            <a:endParaRPr lang="nl-NL">
              <a:solidFill>
                <a:srgbClr val="000000"/>
              </a:solidFill>
              <a:latin typeface="Calibri" panose="020F0502020204030204" pitchFamily="34" charset="0"/>
            </a:endParaRPr>
          </a:p>
        </p:txBody>
      </p:sp>
      <p:sp>
        <p:nvSpPr>
          <p:cNvPr id="2" name="st_v_VT_0_4_0_1_-1_0_2_0_[3]">
            <a:extLst>
              <a:ext uri="{FF2B5EF4-FFF2-40B4-BE49-F238E27FC236}">
                <a16:creationId xmlns:a16="http://schemas.microsoft.com/office/drawing/2014/main" id="{AF5FA659-F2BB-45EA-BD45-F13E48A26F4F}"/>
              </a:ext>
            </a:extLst>
          </p:cNvPr>
          <p:cNvSpPr>
            <a:spLocks noGrp="1"/>
          </p:cNvSpPr>
          <p:nvPr>
            <p:ph type="title"/>
          </p:nvPr>
        </p:nvSpPr>
        <p:spPr>
          <a:xfrm>
            <a:off x="841248" y="365760"/>
            <a:ext cx="10515600" cy="1325880"/>
          </a:xfrm>
          <a:noFill/>
          <a:extLst>
            <a:ext uri="{909E8E84-426E-40DD-AFC4-6F175D3DCCD1}">
              <a14:hiddenFill xmlns:a14="http://schemas.microsoft.com/office/drawing/2010/main">
                <a:solidFill>
                  <a:srgbClr val="FFFFFF">
                    <a:alpha val="0"/>
                  </a:srgbClr>
                </a:solidFill>
              </a14:hiddenFill>
            </a:ext>
          </a:extLst>
        </p:spPr>
        <p:txBody>
          <a:bodyPr lIns="88900" tIns="38100" rIns="88900" bIns="38100" anchor="ctr" anchorCtr="0">
            <a:noAutofit/>
          </a:bodyPr>
          <a:lstStyle/>
          <a:p>
            <a:pPr>
              <a:buClr>
                <a:srgbClr val="000000"/>
              </a:buClr>
            </a:pPr>
            <a:r>
              <a:rPr lang="nl-NL" sz="2800">
                <a:solidFill>
                  <a:srgbClr val="FFFFFF"/>
                </a:solidFill>
                <a:latin typeface="Calibri Light" panose="020F0302020204030204" pitchFamily="34" charset="0"/>
              </a:rPr>
              <a:t>De inrichting van een klimaat adaptieve buitenruimte vraagt om een integrale aanpak.</a:t>
            </a:r>
          </a:p>
        </p:txBody>
      </p:sp>
      <p:sp>
        <p:nvSpPr>
          <p:cNvPr id="3" name="VoteChoices">
            <a:extLst>
              <a:ext uri="{FF2B5EF4-FFF2-40B4-BE49-F238E27FC236}">
                <a16:creationId xmlns:a16="http://schemas.microsoft.com/office/drawing/2014/main" id="{3B5616CC-E95C-4B16-B8C1-B537BF34C1A2}"/>
              </a:ext>
            </a:extLst>
          </p:cNvPr>
          <p:cNvSpPr>
            <a:spLocks noGrp="1"/>
          </p:cNvSpPr>
          <p:nvPr>
            <p:ph type="body" idx="13"/>
          </p:nvPr>
        </p:nvSpPr>
        <p:spPr>
          <a:xfrm>
            <a:off x="841248" y="1801368"/>
            <a:ext cx="10515600" cy="3931920"/>
          </a:xfrm>
          <a:noFill/>
          <a:extLst>
            <a:ext uri="{909E8E84-426E-40DD-AFC4-6F175D3DCCD1}">
              <a14:hiddenFill xmlns:a14="http://schemas.microsoft.com/office/drawing/2010/main">
                <a:solidFill>
                  <a:srgbClr val="FFFFFF">
                    <a:alpha val="0"/>
                  </a:srgbClr>
                </a:solidFill>
              </a14:hiddenFill>
            </a:ext>
          </a:extLst>
        </p:spPr>
        <p:txBody>
          <a:bodyPr lIns="88900" tIns="38100" rIns="88900" bIns="38100" anchor="t" anchorCtr="0">
            <a:noAutofit/>
          </a:bodyPr>
          <a:lstStyle/>
          <a:p>
            <a:pPr marL="508000" indent="-508000">
              <a:spcBef>
                <a:spcPts val="0"/>
              </a:spcBef>
              <a:buClr>
                <a:srgbClr val="FFFFFF"/>
              </a:buClr>
              <a:buSzPct val="100000"/>
              <a:buAutoNum type="alphaUcPeriod"/>
            </a:pPr>
            <a:r>
              <a:rPr lang="nl-NL" sz="2400">
                <a:solidFill>
                  <a:srgbClr val="FFFFFF"/>
                </a:solidFill>
                <a:latin typeface="Calibri Light" panose="020F0302020204030204" pitchFamily="34" charset="0"/>
              </a:rPr>
              <a:t>eens </a:t>
            </a:r>
          </a:p>
          <a:p>
            <a:pPr marL="508000" indent="-508000">
              <a:spcBef>
                <a:spcPts val="0"/>
              </a:spcBef>
              <a:buClr>
                <a:srgbClr val="FFFFFF"/>
              </a:buClr>
              <a:buSzPct val="100000"/>
              <a:buAutoNum type="alphaUcPeriod"/>
            </a:pPr>
            <a:r>
              <a:rPr lang="nl-NL" sz="2400">
                <a:solidFill>
                  <a:srgbClr val="FFFFFF"/>
                </a:solidFill>
                <a:latin typeface="Calibri Light" panose="020F0302020204030204" pitchFamily="34" charset="0"/>
              </a:rPr>
              <a:t>oneens</a:t>
            </a:r>
          </a:p>
          <a:p>
            <a:pPr>
              <a:spcBef>
                <a:spcPts val="0"/>
              </a:spcBef>
              <a:buClr>
                <a:srgbClr val="FFFFFF"/>
              </a:buClr>
              <a:buSzPct val="100000"/>
              <a:buAutoNum type="alphaUcPeriod"/>
            </a:pPr>
            <a:endParaRPr lang="nl-NL" sz="2400">
              <a:solidFill>
                <a:srgbClr val="FFFFFF"/>
              </a:solidFill>
              <a:latin typeface="Calibri Light" panose="020F0302020204030204" pitchFamily="34" charset="0"/>
            </a:endParaRPr>
          </a:p>
        </p:txBody>
      </p:sp>
      <p:sp>
        <p:nvSpPr>
          <p:cNvPr id="4" name="VotesCounter0">
            <a:extLst>
              <a:ext uri="{FF2B5EF4-FFF2-40B4-BE49-F238E27FC236}">
                <a16:creationId xmlns:a16="http://schemas.microsoft.com/office/drawing/2014/main" id="{69855E61-F648-4171-BEB0-5F23A47A3C9C}"/>
              </a:ext>
            </a:extLst>
          </p:cNvPr>
          <p:cNvSpPr/>
          <p:nvPr/>
        </p:nvSpPr>
        <p:spPr>
          <a:xfrm>
            <a:off x="8878825" y="5384800"/>
            <a:ext cx="1524000" cy="355600"/>
          </a:xfrm>
          <a:prstGeom prst="roundRect">
            <a:avLst/>
          </a:prstGeom>
          <a:noFill/>
          <a:ln w="19050" cap="rnd" cmpd="sng" algn="ctr">
            <a:noFill/>
            <a:prstDash val="solid"/>
          </a:ln>
          <a:effectLst>
            <a:prstShdw prst="shdw14" dist="35921" dir="2700000">
              <a:scrgbClr r="0" g="0" b="0">
                <a:alpha val="50000"/>
              </a:scrgbClr>
            </a:prstShdw>
          </a:effectLst>
          <a:extLst>
            <a:ext uri="{909E8E84-426E-40DD-AFC4-6F175D3DCCD1}">
              <a14:hiddenFill xmlns:a14="http://schemas.microsoft.com/office/drawing/2010/main">
                <a:solidFill>
                  <a:srgbClr val="F1F1F1"/>
                </a:solidFill>
              </a14:hiddenFill>
            </a:ext>
            <a:ext uri="{91240B29-F687-4F45-9708-019B960494DF}">
              <a14:hiddenLine xmlns:a14="http://schemas.microsoft.com/office/drawing/2010/main" w="19050" cap="rnd"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88900" tIns="38100" rIns="88900" bIns="38100" rtlCol="0" anchor="ctr" anchorCtr="0">
            <a:noAutofit/>
          </a:bodyPr>
          <a:lstStyle/>
          <a:p>
            <a:pPr algn="r">
              <a:spcBef>
                <a:spcPct val="0"/>
              </a:spcBef>
              <a:spcAft>
                <a:spcPct val="0"/>
              </a:spcAft>
              <a:buClr>
                <a:srgbClr val="000000"/>
              </a:buClr>
            </a:pPr>
            <a:r>
              <a:rPr lang="nl-NL" i="1">
                <a:solidFill>
                  <a:srgbClr val="FFFFFF"/>
                </a:solidFill>
                <a:latin typeface="Calibri Light" panose="020F0302020204030204" pitchFamily="34" charset="0"/>
              </a:rPr>
              <a:t>Stemmen: 0</a:t>
            </a:r>
          </a:p>
        </p:txBody>
      </p:sp>
      <p:grpSp>
        <p:nvGrpSpPr>
          <p:cNvPr id="7" name="vss_group_1">
            <a:extLst>
              <a:ext uri="{FF2B5EF4-FFF2-40B4-BE49-F238E27FC236}">
                <a16:creationId xmlns:a16="http://schemas.microsoft.com/office/drawing/2014/main" id="{75A94BC8-3027-4F55-B163-B2D104E4272F}"/>
              </a:ext>
            </a:extLst>
          </p:cNvPr>
          <p:cNvGrpSpPr/>
          <p:nvPr/>
        </p:nvGrpSpPr>
        <p:grpSpPr>
          <a:xfrm>
            <a:off x="10693401" y="5384800"/>
            <a:ext cx="1397000" cy="355600"/>
            <a:chOff x="10693400" y="5384800"/>
            <a:chExt cx="1397000" cy="355600"/>
          </a:xfrm>
        </p:grpSpPr>
        <p:sp>
          <p:nvSpPr>
            <p:cNvPr id="5" name="vss_text_0">
              <a:extLst>
                <a:ext uri="{FF2B5EF4-FFF2-40B4-BE49-F238E27FC236}">
                  <a16:creationId xmlns:a16="http://schemas.microsoft.com/office/drawing/2014/main" id="{DBA7767A-41D9-453A-A053-A230FF725C5A}"/>
                </a:ext>
              </a:extLst>
            </p:cNvPr>
            <p:cNvSpPr/>
            <p:nvPr/>
          </p:nvSpPr>
          <p:spPr>
            <a:xfrm>
              <a:off x="10693400" y="5384800"/>
              <a:ext cx="1397000" cy="355600"/>
            </a:xfrm>
            <a:prstGeom prst="roundRect">
              <a:avLst/>
            </a:prstGeom>
            <a:noFill/>
            <a:ln w="19050" cap="rnd" cmpd="sng" algn="ctr">
              <a:noFill/>
              <a:prstDash val="solid"/>
            </a:ln>
            <a:effectLst>
              <a:prstShdw prst="shdw14" dist="35921" dir="2700000">
                <a:scrgbClr r="0" g="0" b="0">
                  <a:alpha val="50000"/>
                </a:scrgbClr>
              </a:prstShdw>
            </a:effectLst>
            <a:extLst>
              <a:ext uri="{909E8E84-426E-40DD-AFC4-6F175D3DCCD1}">
                <a14:hiddenFill xmlns:a14="http://schemas.microsoft.com/office/drawing/2010/main">
                  <a:solidFill>
                    <a:srgbClr val="F1F1F1"/>
                  </a:solidFill>
                </a14:hiddenFill>
              </a:ext>
              <a:ext uri="{91240B29-F687-4F45-9708-019B960494DF}">
                <a14:hiddenLine xmlns:a14="http://schemas.microsoft.com/office/drawing/2010/main" w="19050" cap="rnd"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355600" rtlCol="0" anchor="ctr" anchorCtr="0">
              <a:noAutofit/>
            </a:bodyPr>
            <a:lstStyle/>
            <a:p>
              <a:pPr>
                <a:spcBef>
                  <a:spcPct val="0"/>
                </a:spcBef>
                <a:spcAft>
                  <a:spcPct val="0"/>
                </a:spcAft>
              </a:pPr>
              <a:r>
                <a:rPr lang="nl-NL">
                  <a:solidFill>
                    <a:srgbClr val="FFFFFF"/>
                  </a:solidFill>
                  <a:latin typeface="Calibri Light" panose="020F0302020204030204" pitchFamily="34" charset="0"/>
                </a:rPr>
                <a:t>Gesloten</a:t>
              </a:r>
            </a:p>
          </p:txBody>
        </p:sp>
        <p:sp>
          <p:nvSpPr>
            <p:cNvPr id="6" name="vss_light">
              <a:extLst>
                <a:ext uri="{FF2B5EF4-FFF2-40B4-BE49-F238E27FC236}">
                  <a16:creationId xmlns:a16="http://schemas.microsoft.com/office/drawing/2014/main" id="{815D5398-A24A-43B6-A198-E6BEFE6ECB1C}"/>
                </a:ext>
              </a:extLst>
            </p:cNvPr>
            <p:cNvSpPr/>
            <p:nvPr/>
          </p:nvSpPr>
          <p:spPr>
            <a:xfrm>
              <a:off x="10769600" y="5461000"/>
              <a:ext cx="203200" cy="203200"/>
            </a:xfrm>
            <a:prstGeom prst="ellipse">
              <a:avLst/>
            </a:prstGeom>
            <a:solidFill>
              <a:srgbClr val="FF0000"/>
            </a:solidFill>
            <a:ln w="19050" cap="rnd" cmpd="sng" algn="ctr">
              <a:noFill/>
              <a:prstDash val="solid"/>
            </a:ln>
            <a:effectLst/>
            <a:extLst>
              <a:ext uri="{91240B29-F687-4F45-9708-019B960494DF}">
                <a14:hiddenLine xmlns:a14="http://schemas.microsoft.com/office/drawing/2010/main" w="19050" cap="rnd"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nchorCtr="1">
              <a:noAutofit/>
            </a:bodyPr>
            <a:lstStyle/>
            <a:p>
              <a:pPr>
                <a:spcBef>
                  <a:spcPct val="0"/>
                </a:spcBef>
                <a:spcAft>
                  <a:spcPct val="0"/>
                </a:spcAft>
              </a:pPr>
              <a:endParaRPr lang="nl-NL">
                <a:solidFill>
                  <a:srgbClr val="FFFFFF"/>
                </a:solidFill>
                <a:latin typeface="Calibri" panose="020F0502020204030204" pitchFamily="34" charset="0"/>
              </a:endParaRPr>
            </a:p>
          </p:txBody>
        </p:sp>
      </p:grpSp>
      <p:sp>
        <p:nvSpPr>
          <p:cNvPr id="8" name="VotesStatusExplanation0">
            <a:extLst>
              <a:ext uri="{FF2B5EF4-FFF2-40B4-BE49-F238E27FC236}">
                <a16:creationId xmlns:a16="http://schemas.microsoft.com/office/drawing/2014/main" id="{207486C1-99C4-4E7B-9836-B04131F92AC3}"/>
              </a:ext>
            </a:extLst>
          </p:cNvPr>
          <p:cNvSpPr txBox="1"/>
          <p:nvPr/>
        </p:nvSpPr>
        <p:spPr>
          <a:xfrm>
            <a:off x="8915400" y="4495800"/>
            <a:ext cx="3048000" cy="635000"/>
          </a:xfrm>
          <a:prstGeom prst="rect">
            <a:avLst/>
          </a:prstGeom>
          <a:solidFill>
            <a:srgbClr val="FFFFFF">
              <a:alpha val="90000"/>
            </a:srgbClr>
          </a:solidFill>
          <a:ln w="0" cmpd="sng">
            <a:solidFill>
              <a:srgbClr val="0082C8"/>
            </a:solidFill>
            <a:prstDash val="solid"/>
          </a:ln>
        </p:spPr>
        <p:txBody>
          <a:bodyPr vert="horz" wrap="square" lIns="203200" rIns="203200" rtlCol="0" anchor="ctr" anchorCtr="1">
            <a:noAutofit/>
          </a:bodyPr>
          <a:lstStyle/>
          <a:p>
            <a:pPr algn="ctr">
              <a:spcBef>
                <a:spcPct val="0"/>
              </a:spcBef>
              <a:spcAft>
                <a:spcPct val="0"/>
              </a:spcAft>
            </a:pPr>
            <a:r>
              <a:rPr lang="nl-NL" sz="1400" i="1">
                <a:solidFill>
                  <a:srgbClr val="000001"/>
                </a:solidFill>
                <a:latin typeface="Arial" panose="020B0604020202020204" pitchFamily="34" charset="0"/>
              </a:rPr>
              <a:t>De vraag gaat open zodra u een sessie en diavoorstelling start.</a:t>
            </a:r>
          </a:p>
        </p:txBody>
      </p:sp>
      <p:graphicFrame>
        <p:nvGraphicFramePr>
          <p:cNvPr id="14" name="ExplanationsTable_0_0_1">
            <a:extLst>
              <a:ext uri="{FF2B5EF4-FFF2-40B4-BE49-F238E27FC236}">
                <a16:creationId xmlns:a16="http://schemas.microsoft.com/office/drawing/2014/main" id="{D8EC6666-3064-4162-B1CA-19C406020DE9}"/>
              </a:ext>
            </a:extLst>
          </p:cNvPr>
          <p:cNvGraphicFramePr>
            <a:graphicFrameLocks noGrp="1"/>
          </p:cNvGraphicFramePr>
          <p:nvPr>
            <p:extLst>
              <p:ext uri="{D42A27DB-BD31-4B8C-83A1-F6EECF244321}">
                <p14:modId xmlns:p14="http://schemas.microsoft.com/office/powerpoint/2010/main" val="3254524271"/>
              </p:ext>
            </p:extLst>
          </p:nvPr>
        </p:nvGraphicFramePr>
        <p:xfrm>
          <a:off x="188975" y="6041221"/>
          <a:ext cx="11814048" cy="731062"/>
        </p:xfrm>
        <a:graphic>
          <a:graphicData uri="http://schemas.openxmlformats.org/drawingml/2006/table">
            <a:tbl>
              <a:tblPr bandRow="1">
                <a:tableStyleId>{2D5ABB26-0587-4C30-8999-92F81FD0307C}</a:tableStyleId>
              </a:tblPr>
              <a:tblGrid>
                <a:gridCol w="984504">
                  <a:extLst>
                    <a:ext uri="{9D8B030D-6E8A-4147-A177-3AD203B41FA5}">
                      <a16:colId xmlns:a16="http://schemas.microsoft.com/office/drawing/2014/main" val="3090827902"/>
                    </a:ext>
                  </a:extLst>
                </a:gridCol>
                <a:gridCol w="10829544">
                  <a:extLst>
                    <a:ext uri="{9D8B030D-6E8A-4147-A177-3AD203B41FA5}">
                      <a16:colId xmlns:a16="http://schemas.microsoft.com/office/drawing/2014/main" val="2285602394"/>
                    </a:ext>
                  </a:extLst>
                </a:gridCol>
              </a:tblGrid>
              <a:tr h="365531">
                <a:tc>
                  <a:txBody>
                    <a:bodyPr/>
                    <a:lstStyle/>
                    <a:p>
                      <a:pPr algn="l">
                        <a:lnSpc>
                          <a:spcPct val="100000"/>
                        </a:lnSpc>
                        <a:spcBef>
                          <a:spcPct val="0"/>
                        </a:spcBef>
                        <a:spcAft>
                          <a:spcPct val="0"/>
                        </a:spcAft>
                      </a:pPr>
                      <a:r>
                        <a:rPr lang="nl-NL" sz="1600" b="1" i="0" u="none" baseline="0">
                          <a:solidFill>
                            <a:srgbClr val="FFFFFF"/>
                          </a:solidFill>
                          <a:latin typeface="Calibri Light" panose="020F0302020204030204" pitchFamily="34" charset="0"/>
                        </a:rPr>
                        <a:t>Internet</a:t>
                      </a:r>
                    </a:p>
                  </a:txBody>
                  <a:tcPr marL="0" marR="0" marT="0" marB="0" anchor="ctr"/>
                </a:tc>
                <a:tc>
                  <a:txBody>
                    <a:bodyPr/>
                    <a:lstStyle/>
                    <a:p>
                      <a:pPr algn="l">
                        <a:lnSpc>
                          <a:spcPct val="100000"/>
                        </a:lnSpc>
                        <a:spcBef>
                          <a:spcPct val="0"/>
                        </a:spcBef>
                        <a:spcAft>
                          <a:spcPct val="0"/>
                        </a:spcAft>
                      </a:pPr>
                      <a:r>
                        <a:rPr lang="nl-NL" sz="1600" b="0" i="0" u="none" baseline="0">
                          <a:solidFill>
                            <a:srgbClr val="FFFFFF"/>
                          </a:solidFill>
                          <a:latin typeface="Calibri Light" panose="020F0302020204030204" pitchFamily="34" charset="0"/>
                        </a:rPr>
                        <a:t>Dit tekstvak wordt gebruikt om de verschillende stemmethodes uit te leggen.</a:t>
                      </a:r>
                    </a:p>
                  </a:txBody>
                  <a:tcPr marL="0" marR="0" marT="0" marB="0" anchor="ctr"/>
                </a:tc>
                <a:extLst>
                  <a:ext uri="{0D108BD9-81ED-4DB2-BD59-A6C34878D82A}">
                    <a16:rowId xmlns:a16="http://schemas.microsoft.com/office/drawing/2014/main" val="1955454441"/>
                  </a:ext>
                </a:extLst>
              </a:tr>
              <a:tr h="365531">
                <a:tc>
                  <a:txBody>
                    <a:bodyPr/>
                    <a:lstStyle/>
                    <a:p>
                      <a:pPr algn="l">
                        <a:lnSpc>
                          <a:spcPct val="100000"/>
                        </a:lnSpc>
                        <a:spcBef>
                          <a:spcPct val="0"/>
                        </a:spcBef>
                        <a:spcAft>
                          <a:spcPct val="0"/>
                        </a:spcAft>
                      </a:pPr>
                      <a:r>
                        <a:rPr lang="nl-NL" sz="1600" b="1" i="0" u="none" baseline="0">
                          <a:solidFill>
                            <a:srgbClr val="FFFFFF"/>
                          </a:solidFill>
                          <a:latin typeface="Calibri Light" panose="020F0302020204030204" pitchFamily="34" charset="0"/>
                        </a:rPr>
                        <a:t>SMS</a:t>
                      </a:r>
                    </a:p>
                  </a:txBody>
                  <a:tcPr marL="0" marR="0" marT="0" marB="0" anchor="ctr"/>
                </a:tc>
                <a:tc>
                  <a:txBody>
                    <a:bodyPr/>
                    <a:lstStyle/>
                    <a:p>
                      <a:pPr algn="l">
                        <a:lnSpc>
                          <a:spcPct val="100000"/>
                        </a:lnSpc>
                        <a:spcBef>
                          <a:spcPct val="0"/>
                        </a:spcBef>
                        <a:spcAft>
                          <a:spcPct val="0"/>
                        </a:spcAft>
                      </a:pPr>
                      <a:r>
                        <a:rPr lang="nl-NL" sz="1600" b="0" i="0" u="none" baseline="0">
                          <a:solidFill>
                            <a:srgbClr val="FFFFFF"/>
                          </a:solidFill>
                          <a:latin typeface="Calibri Light" panose="020F0302020204030204" pitchFamily="34" charset="0"/>
                        </a:rPr>
                        <a:t>De juiste uitleg wordt hier ingevuld nadat u een sessie heeft gestart.</a:t>
                      </a:r>
                    </a:p>
                  </a:txBody>
                  <a:tcPr marL="0" marR="0" marT="0" marB="0" anchor="ctr"/>
                </a:tc>
                <a:extLst>
                  <a:ext uri="{0D108BD9-81ED-4DB2-BD59-A6C34878D82A}">
                    <a16:rowId xmlns:a16="http://schemas.microsoft.com/office/drawing/2014/main" val="449619975"/>
                  </a:ext>
                </a:extLst>
              </a:tr>
            </a:tbl>
          </a:graphicData>
        </a:graphic>
      </p:graphicFrame>
      <p:pic>
        <p:nvPicPr>
          <p:cNvPr id="17" name="Logo">
            <a:extLst>
              <a:ext uri="{FF2B5EF4-FFF2-40B4-BE49-F238E27FC236}">
                <a16:creationId xmlns:a16="http://schemas.microsoft.com/office/drawing/2014/main" id="{91C0AC41-F16F-4DB6-B450-50864FB56E92}"/>
              </a:ext>
            </a:extLst>
          </p:cNvPr>
          <p:cNvPicPr>
            <a:picLocks/>
          </p:cNvPicPr>
          <p:nvPr/>
        </p:nvPicPr>
        <p:blipFill>
          <a:blip r:embed="rId3"/>
          <a:stretch>
            <a:fillRect/>
          </a:stretch>
        </p:blipFill>
        <p:spPr>
          <a:xfrm>
            <a:off x="10617199" y="6362700"/>
            <a:ext cx="1362265" cy="304843"/>
          </a:xfrm>
          <a:prstGeom prst="rect">
            <a:avLst/>
          </a:prstGeom>
        </p:spPr>
      </p:pic>
      <p:sp>
        <p:nvSpPr>
          <p:cNvPr id="20" name="VoteExplanationOverlay">
            <a:extLst>
              <a:ext uri="{FF2B5EF4-FFF2-40B4-BE49-F238E27FC236}">
                <a16:creationId xmlns:a16="http://schemas.microsoft.com/office/drawing/2014/main" id="{CD7D98AC-8E97-46F4-AAE3-A6CC1CE33224}"/>
              </a:ext>
            </a:extLst>
          </p:cNvPr>
          <p:cNvSpPr txBox="1"/>
          <p:nvPr/>
        </p:nvSpPr>
        <p:spPr>
          <a:xfrm>
            <a:off x="188975" y="6040040"/>
            <a:ext cx="11814048" cy="733425"/>
          </a:xfrm>
          <a:prstGeom prst="rect">
            <a:avLst/>
          </a:prstGeom>
          <a:solidFill>
            <a:srgbClr val="FFFFFF">
              <a:alpha val="90000"/>
            </a:srgbClr>
          </a:solidFill>
          <a:ln w="0" cmpd="sng">
            <a:solidFill>
              <a:srgbClr val="0082C8"/>
            </a:solidFill>
            <a:prstDash val="solid"/>
          </a:ln>
        </p:spPr>
        <p:txBody>
          <a:bodyPr vert="horz" wrap="square" lIns="406400" rIns="406400" rtlCol="0" anchor="ctr" anchorCtr="1">
            <a:noAutofit/>
          </a:bodyPr>
          <a:lstStyle/>
          <a:p>
            <a:pPr algn="ctr">
              <a:spcBef>
                <a:spcPct val="0"/>
              </a:spcBef>
              <a:spcAft>
                <a:spcPct val="0"/>
              </a:spcAft>
            </a:pPr>
            <a:r>
              <a:rPr lang="nl-NL" i="1">
                <a:solidFill>
                  <a:srgbClr val="000001"/>
                </a:solidFill>
                <a:latin typeface="Arial" panose="020B0604020202020204" pitchFamily="34" charset="0"/>
              </a:rPr>
              <a:t>Deze presentatie is geladen zonder de Sendsteps Add-In.</a:t>
            </a:r>
          </a:p>
          <a:p>
            <a:pPr algn="ctr">
              <a:spcBef>
                <a:spcPct val="0"/>
              </a:spcBef>
              <a:spcAft>
                <a:spcPct val="0"/>
              </a:spcAft>
            </a:pPr>
            <a:r>
              <a:rPr lang="nl-NL" i="1">
                <a:solidFill>
                  <a:srgbClr val="000001"/>
                </a:solidFill>
                <a:latin typeface="Arial" panose="020B0604020202020204" pitchFamily="34" charset="0"/>
              </a:rPr>
              <a:t>Add-In gratis downloaden? Ga naar https://dashboard.sendsteps.com/info</a:t>
            </a:r>
          </a:p>
        </p:txBody>
      </p:sp>
    </p:spTree>
    <p:extLst>
      <p:ext uri="{BB962C8B-B14F-4D97-AF65-F5344CB8AC3E}">
        <p14:creationId xmlns:p14="http://schemas.microsoft.com/office/powerpoint/2010/main" val="281298829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name="st_v_RS_0_4_0_1_1_1_-1_0_[1]">
    <p:spTree>
      <p:nvGrpSpPr>
        <p:cNvPr id="1" name=""/>
        <p:cNvGrpSpPr/>
        <p:nvPr/>
      </p:nvGrpSpPr>
      <p:grpSpPr>
        <a:xfrm>
          <a:off x="0" y="0"/>
          <a:ext cx="0" cy="0"/>
          <a:chOff x="0" y="0"/>
          <a:chExt cx="0" cy="0"/>
        </a:xfrm>
      </p:grpSpPr>
      <p:pic>
        <p:nvPicPr>
          <p:cNvPr id="37" name="LAYOUT_BG_IMAGE_2">
            <a:extLst>
              <a:ext uri="{FF2B5EF4-FFF2-40B4-BE49-F238E27FC236}">
                <a16:creationId xmlns:a16="http://schemas.microsoft.com/office/drawing/2014/main" id="{07F77680-1C63-4043-92E4-4FC4F74AAF5E}"/>
              </a:ext>
            </a:extLst>
          </p:cNvPr>
          <p:cNvPicPr>
            <a:picLocks noChangeAspect="1"/>
          </p:cNvPicPr>
          <p:nvPr/>
        </p:nvPicPr>
        <p:blipFill>
          <a:blip r:embed="rId2"/>
          <a:stretch>
            <a:fillRect/>
          </a:stretch>
        </p:blipFill>
        <p:spPr>
          <a:xfrm>
            <a:off x="0" y="0"/>
            <a:ext cx="12192000" cy="6858000"/>
          </a:xfrm>
          <a:prstGeom prst="rect">
            <a:avLst/>
          </a:prstGeom>
        </p:spPr>
      </p:pic>
      <p:sp>
        <p:nvSpPr>
          <p:cNvPr id="27" name="VoteExplanationBg_1">
            <a:extLst>
              <a:ext uri="{FF2B5EF4-FFF2-40B4-BE49-F238E27FC236}">
                <a16:creationId xmlns:a16="http://schemas.microsoft.com/office/drawing/2014/main" id="{D3925177-C2A1-49D7-B39C-1A63970E0EFA}"/>
              </a:ext>
            </a:extLst>
          </p:cNvPr>
          <p:cNvSpPr txBox="1"/>
          <p:nvPr/>
        </p:nvSpPr>
        <p:spPr>
          <a:xfrm>
            <a:off x="0" y="5932966"/>
            <a:ext cx="12192000" cy="925032"/>
          </a:xfrm>
          <a:prstGeom prst="rect">
            <a:avLst/>
          </a:prstGeom>
          <a:solidFill>
            <a:srgbClr val="0092FF"/>
          </a:solidFill>
        </p:spPr>
        <p:txBody>
          <a:bodyPr vert="horz" lIns="88900" tIns="38100" rIns="88900" bIns="38100" rtlCol="0" anchor="t" anchorCtr="0">
            <a:noAutofit/>
          </a:bodyPr>
          <a:lstStyle/>
          <a:p>
            <a:pPr>
              <a:buClr>
                <a:srgbClr val="000000"/>
              </a:buClr>
            </a:pPr>
            <a:endParaRPr lang="nl-NL">
              <a:solidFill>
                <a:srgbClr val="000000"/>
              </a:solidFill>
              <a:latin typeface="Calibri" panose="020F0502020204030204" pitchFamily="34" charset="0"/>
            </a:endParaRPr>
          </a:p>
        </p:txBody>
      </p:sp>
      <p:sp>
        <p:nvSpPr>
          <p:cNvPr id="2" name="st_v_RT_0_4_0_1_1_1_-1_0_[1]">
            <a:extLst>
              <a:ext uri="{FF2B5EF4-FFF2-40B4-BE49-F238E27FC236}">
                <a16:creationId xmlns:a16="http://schemas.microsoft.com/office/drawing/2014/main" id="{DBFD4F86-8ABA-48D8-9AC0-6C6901665475}"/>
              </a:ext>
            </a:extLst>
          </p:cNvPr>
          <p:cNvSpPr>
            <a:spLocks noGrp="1"/>
          </p:cNvSpPr>
          <p:nvPr>
            <p:ph type="title"/>
          </p:nvPr>
        </p:nvSpPr>
        <p:spPr>
          <a:xfrm>
            <a:off x="841248" y="365760"/>
            <a:ext cx="10515600" cy="1325880"/>
          </a:xfrm>
          <a:noFill/>
          <a:extLst>
            <a:ext uri="{909E8E84-426E-40DD-AFC4-6F175D3DCCD1}">
              <a14:hiddenFill xmlns:a14="http://schemas.microsoft.com/office/drawing/2010/main">
                <a:solidFill>
                  <a:srgbClr val="FFFFFF">
                    <a:alpha val="0"/>
                  </a:srgbClr>
                </a:solidFill>
              </a14:hiddenFill>
            </a:ext>
          </a:extLst>
        </p:spPr>
        <p:txBody>
          <a:bodyPr lIns="88900" tIns="38100" rIns="88900" bIns="38100" anchor="ctr" anchorCtr="0">
            <a:noAutofit/>
          </a:bodyPr>
          <a:lstStyle/>
          <a:p>
            <a:pPr>
              <a:buClr>
                <a:srgbClr val="000000"/>
              </a:buClr>
            </a:pPr>
            <a:r>
              <a:rPr lang="nl-NL" sz="2800">
                <a:solidFill>
                  <a:srgbClr val="FFFFFF"/>
                </a:solidFill>
                <a:latin typeface="Calibri Light" panose="020F0302020204030204" pitchFamily="34" charset="0"/>
              </a:rPr>
              <a:t>De inrichting van een klimaat adaptieve buitenruimte vraagt om een integrale aanpak.</a:t>
            </a:r>
          </a:p>
        </p:txBody>
      </p:sp>
      <p:grpSp>
        <p:nvGrpSpPr>
          <p:cNvPr id="25" name="vss_group_1">
            <a:extLst>
              <a:ext uri="{FF2B5EF4-FFF2-40B4-BE49-F238E27FC236}">
                <a16:creationId xmlns:a16="http://schemas.microsoft.com/office/drawing/2014/main" id="{C3FA41A1-8FBB-426C-BD28-00D7126A104C}"/>
              </a:ext>
            </a:extLst>
          </p:cNvPr>
          <p:cNvGrpSpPr/>
          <p:nvPr/>
        </p:nvGrpSpPr>
        <p:grpSpPr>
          <a:xfrm>
            <a:off x="10693401" y="5384800"/>
            <a:ext cx="1397000" cy="355600"/>
            <a:chOff x="10693400" y="5384800"/>
            <a:chExt cx="1397000" cy="355600"/>
          </a:xfrm>
        </p:grpSpPr>
        <p:sp>
          <p:nvSpPr>
            <p:cNvPr id="23" name="vss_text_0">
              <a:extLst>
                <a:ext uri="{FF2B5EF4-FFF2-40B4-BE49-F238E27FC236}">
                  <a16:creationId xmlns:a16="http://schemas.microsoft.com/office/drawing/2014/main" id="{AEA105B6-930D-4742-B7CC-C2305BB09D4C}"/>
                </a:ext>
              </a:extLst>
            </p:cNvPr>
            <p:cNvSpPr/>
            <p:nvPr/>
          </p:nvSpPr>
          <p:spPr>
            <a:xfrm>
              <a:off x="10693400" y="5384800"/>
              <a:ext cx="1397000" cy="355600"/>
            </a:xfrm>
            <a:prstGeom prst="roundRect">
              <a:avLst/>
            </a:prstGeom>
            <a:noFill/>
            <a:ln w="19050" cap="rnd" cmpd="sng" algn="ctr">
              <a:noFill/>
              <a:prstDash val="solid"/>
            </a:ln>
            <a:effectLst>
              <a:prstShdw prst="shdw14" dist="35921" dir="2700000">
                <a:scrgbClr r="0" g="0" b="0">
                  <a:alpha val="50000"/>
                </a:scrgbClr>
              </a:prstShdw>
            </a:effectLst>
            <a:extLst>
              <a:ext uri="{909E8E84-426E-40DD-AFC4-6F175D3DCCD1}">
                <a14:hiddenFill xmlns:a14="http://schemas.microsoft.com/office/drawing/2010/main">
                  <a:solidFill>
                    <a:srgbClr val="F1F1F1"/>
                  </a:solidFill>
                </a14:hiddenFill>
              </a:ext>
              <a:ext uri="{91240B29-F687-4F45-9708-019B960494DF}">
                <a14:hiddenLine xmlns:a14="http://schemas.microsoft.com/office/drawing/2010/main" w="19050" cap="rnd"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355600" rtlCol="0" anchor="ctr" anchorCtr="0">
              <a:noAutofit/>
            </a:bodyPr>
            <a:lstStyle/>
            <a:p>
              <a:pPr>
                <a:spcBef>
                  <a:spcPct val="0"/>
                </a:spcBef>
                <a:spcAft>
                  <a:spcPct val="0"/>
                </a:spcAft>
              </a:pPr>
              <a:r>
                <a:rPr lang="nl-NL">
                  <a:solidFill>
                    <a:srgbClr val="FFFFFF"/>
                  </a:solidFill>
                  <a:latin typeface="Calibri Light" panose="020F0302020204030204" pitchFamily="34" charset="0"/>
                </a:rPr>
                <a:t>Gesloten</a:t>
              </a:r>
            </a:p>
          </p:txBody>
        </p:sp>
        <p:sp>
          <p:nvSpPr>
            <p:cNvPr id="24" name="vss_light">
              <a:extLst>
                <a:ext uri="{FF2B5EF4-FFF2-40B4-BE49-F238E27FC236}">
                  <a16:creationId xmlns:a16="http://schemas.microsoft.com/office/drawing/2014/main" id="{A7295838-754B-48D8-9950-F1DAAB690817}"/>
                </a:ext>
              </a:extLst>
            </p:cNvPr>
            <p:cNvSpPr/>
            <p:nvPr/>
          </p:nvSpPr>
          <p:spPr>
            <a:xfrm>
              <a:off x="10769600" y="5461000"/>
              <a:ext cx="203200" cy="203200"/>
            </a:xfrm>
            <a:prstGeom prst="ellipse">
              <a:avLst/>
            </a:prstGeom>
            <a:solidFill>
              <a:srgbClr val="FF0000"/>
            </a:solidFill>
            <a:ln w="19050" cap="rnd" cmpd="sng" algn="ctr">
              <a:noFill/>
              <a:prstDash val="solid"/>
            </a:ln>
            <a:effectLst/>
            <a:extLst>
              <a:ext uri="{91240B29-F687-4F45-9708-019B960494DF}">
                <a14:hiddenLine xmlns:a14="http://schemas.microsoft.com/office/drawing/2010/main" w="19050" cap="rnd"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nchorCtr="1">
              <a:noAutofit/>
            </a:bodyPr>
            <a:lstStyle/>
            <a:p>
              <a:pPr>
                <a:spcBef>
                  <a:spcPct val="0"/>
                </a:spcBef>
                <a:spcAft>
                  <a:spcPct val="0"/>
                </a:spcAft>
              </a:pPr>
              <a:endParaRPr lang="nl-NL">
                <a:solidFill>
                  <a:srgbClr val="FFFFFF"/>
                </a:solidFill>
                <a:latin typeface="Calibri" panose="020F0502020204030204" pitchFamily="34" charset="0"/>
              </a:endParaRPr>
            </a:p>
          </p:txBody>
        </p:sp>
      </p:grpSp>
      <p:graphicFrame>
        <p:nvGraphicFramePr>
          <p:cNvPr id="32" name="ExplanationsTable_0_0_1">
            <a:extLst>
              <a:ext uri="{FF2B5EF4-FFF2-40B4-BE49-F238E27FC236}">
                <a16:creationId xmlns:a16="http://schemas.microsoft.com/office/drawing/2014/main" id="{4DA910A5-DFA5-4438-9BCD-04D89F48E63C}"/>
              </a:ext>
            </a:extLst>
          </p:cNvPr>
          <p:cNvGraphicFramePr>
            <a:graphicFrameLocks noGrp="1"/>
          </p:cNvGraphicFramePr>
          <p:nvPr>
            <p:extLst>
              <p:ext uri="{D42A27DB-BD31-4B8C-83A1-F6EECF244321}">
                <p14:modId xmlns:p14="http://schemas.microsoft.com/office/powerpoint/2010/main" val="1073469793"/>
              </p:ext>
            </p:extLst>
          </p:nvPr>
        </p:nvGraphicFramePr>
        <p:xfrm>
          <a:off x="188975" y="6041221"/>
          <a:ext cx="11814048" cy="731062"/>
        </p:xfrm>
        <a:graphic>
          <a:graphicData uri="http://schemas.openxmlformats.org/drawingml/2006/table">
            <a:tbl>
              <a:tblPr bandRow="1">
                <a:tableStyleId>{2D5ABB26-0587-4C30-8999-92F81FD0307C}</a:tableStyleId>
              </a:tblPr>
              <a:tblGrid>
                <a:gridCol w="984504">
                  <a:extLst>
                    <a:ext uri="{9D8B030D-6E8A-4147-A177-3AD203B41FA5}">
                      <a16:colId xmlns:a16="http://schemas.microsoft.com/office/drawing/2014/main" val="2230895553"/>
                    </a:ext>
                  </a:extLst>
                </a:gridCol>
                <a:gridCol w="10829544">
                  <a:extLst>
                    <a:ext uri="{9D8B030D-6E8A-4147-A177-3AD203B41FA5}">
                      <a16:colId xmlns:a16="http://schemas.microsoft.com/office/drawing/2014/main" val="3464620587"/>
                    </a:ext>
                  </a:extLst>
                </a:gridCol>
              </a:tblGrid>
              <a:tr h="365531">
                <a:tc>
                  <a:txBody>
                    <a:bodyPr/>
                    <a:lstStyle/>
                    <a:p>
                      <a:pPr algn="l">
                        <a:lnSpc>
                          <a:spcPct val="100000"/>
                        </a:lnSpc>
                        <a:spcBef>
                          <a:spcPct val="0"/>
                        </a:spcBef>
                        <a:spcAft>
                          <a:spcPct val="0"/>
                        </a:spcAft>
                      </a:pPr>
                      <a:r>
                        <a:rPr lang="nl-NL" sz="1600" b="1" i="0" u="none" baseline="0">
                          <a:solidFill>
                            <a:srgbClr val="FFFFFF"/>
                          </a:solidFill>
                          <a:latin typeface="Calibri Light" panose="020F0302020204030204" pitchFamily="34" charset="0"/>
                        </a:rPr>
                        <a:t>Internet</a:t>
                      </a:r>
                    </a:p>
                  </a:txBody>
                  <a:tcPr marL="0" marR="0" marT="0" marB="0" anchor="ctr"/>
                </a:tc>
                <a:tc>
                  <a:txBody>
                    <a:bodyPr/>
                    <a:lstStyle/>
                    <a:p>
                      <a:pPr algn="l">
                        <a:lnSpc>
                          <a:spcPct val="100000"/>
                        </a:lnSpc>
                        <a:spcBef>
                          <a:spcPct val="0"/>
                        </a:spcBef>
                        <a:spcAft>
                          <a:spcPct val="0"/>
                        </a:spcAft>
                      </a:pPr>
                      <a:r>
                        <a:rPr lang="nl-NL" sz="1600" b="0" i="0" u="none" baseline="0">
                          <a:solidFill>
                            <a:srgbClr val="FFFFFF"/>
                          </a:solidFill>
                          <a:latin typeface="Calibri Light" panose="020F0302020204030204" pitchFamily="34" charset="0"/>
                        </a:rPr>
                        <a:t>Dit tekstvak wordt gebruikt om de verschillende stemmethodes uit te leggen.</a:t>
                      </a:r>
                    </a:p>
                  </a:txBody>
                  <a:tcPr marL="0" marR="0" marT="0" marB="0" anchor="ctr"/>
                </a:tc>
                <a:extLst>
                  <a:ext uri="{0D108BD9-81ED-4DB2-BD59-A6C34878D82A}">
                    <a16:rowId xmlns:a16="http://schemas.microsoft.com/office/drawing/2014/main" val="1340677670"/>
                  </a:ext>
                </a:extLst>
              </a:tr>
              <a:tr h="365531">
                <a:tc>
                  <a:txBody>
                    <a:bodyPr/>
                    <a:lstStyle/>
                    <a:p>
                      <a:pPr algn="l">
                        <a:lnSpc>
                          <a:spcPct val="100000"/>
                        </a:lnSpc>
                        <a:spcBef>
                          <a:spcPct val="0"/>
                        </a:spcBef>
                        <a:spcAft>
                          <a:spcPct val="0"/>
                        </a:spcAft>
                      </a:pPr>
                      <a:r>
                        <a:rPr lang="nl-NL" sz="1600" b="1" i="0" u="none" baseline="0">
                          <a:solidFill>
                            <a:srgbClr val="FFFFFF"/>
                          </a:solidFill>
                          <a:latin typeface="Calibri Light" panose="020F0302020204030204" pitchFamily="34" charset="0"/>
                        </a:rPr>
                        <a:t>SMS</a:t>
                      </a:r>
                    </a:p>
                  </a:txBody>
                  <a:tcPr marL="0" marR="0" marT="0" marB="0" anchor="ctr"/>
                </a:tc>
                <a:tc>
                  <a:txBody>
                    <a:bodyPr/>
                    <a:lstStyle/>
                    <a:p>
                      <a:pPr algn="l">
                        <a:lnSpc>
                          <a:spcPct val="100000"/>
                        </a:lnSpc>
                        <a:spcBef>
                          <a:spcPct val="0"/>
                        </a:spcBef>
                        <a:spcAft>
                          <a:spcPct val="0"/>
                        </a:spcAft>
                      </a:pPr>
                      <a:r>
                        <a:rPr lang="nl-NL" sz="1600" b="0" i="0" u="none" baseline="0">
                          <a:solidFill>
                            <a:srgbClr val="FFFFFF"/>
                          </a:solidFill>
                          <a:latin typeface="Calibri Light" panose="020F0302020204030204" pitchFamily="34" charset="0"/>
                        </a:rPr>
                        <a:t>De juiste uitleg wordt hier ingevuld nadat u een sessie heeft gestart.</a:t>
                      </a:r>
                    </a:p>
                  </a:txBody>
                  <a:tcPr marL="0" marR="0" marT="0" marB="0" anchor="ctr"/>
                </a:tc>
                <a:extLst>
                  <a:ext uri="{0D108BD9-81ED-4DB2-BD59-A6C34878D82A}">
                    <a16:rowId xmlns:a16="http://schemas.microsoft.com/office/drawing/2014/main" val="2834133002"/>
                  </a:ext>
                </a:extLst>
              </a:tr>
            </a:tbl>
          </a:graphicData>
        </a:graphic>
      </p:graphicFrame>
      <p:pic>
        <p:nvPicPr>
          <p:cNvPr id="35" name="Logo">
            <a:extLst>
              <a:ext uri="{FF2B5EF4-FFF2-40B4-BE49-F238E27FC236}">
                <a16:creationId xmlns:a16="http://schemas.microsoft.com/office/drawing/2014/main" id="{29988978-B70A-4E4F-9E8D-D0B52EBA49F6}"/>
              </a:ext>
            </a:extLst>
          </p:cNvPr>
          <p:cNvPicPr>
            <a:picLocks/>
          </p:cNvPicPr>
          <p:nvPr/>
        </p:nvPicPr>
        <p:blipFill>
          <a:blip r:embed="rId3"/>
          <a:stretch>
            <a:fillRect/>
          </a:stretch>
        </p:blipFill>
        <p:spPr>
          <a:xfrm>
            <a:off x="10617199" y="6362700"/>
            <a:ext cx="1362265" cy="304843"/>
          </a:xfrm>
          <a:prstGeom prst="rect">
            <a:avLst/>
          </a:prstGeom>
        </p:spPr>
      </p:pic>
      <p:grpSp>
        <p:nvGrpSpPr>
          <p:cNvPr id="53" name="rg_group_1">
            <a:extLst>
              <a:ext uri="{FF2B5EF4-FFF2-40B4-BE49-F238E27FC236}">
                <a16:creationId xmlns:a16="http://schemas.microsoft.com/office/drawing/2014/main" id="{68E05BD0-59C7-4F88-AF3C-07730A3B434B}"/>
              </a:ext>
            </a:extLst>
          </p:cNvPr>
          <p:cNvGrpSpPr/>
          <p:nvPr/>
        </p:nvGrpSpPr>
        <p:grpSpPr>
          <a:xfrm>
            <a:off x="841247" y="1801368"/>
            <a:ext cx="10972800" cy="3657601"/>
            <a:chOff x="841247" y="1801368"/>
            <a:chExt cx="10972800" cy="3657601"/>
          </a:xfrm>
        </p:grpSpPr>
        <p:sp>
          <p:nvSpPr>
            <p:cNvPr id="40" name="rg_background_0">
              <a:extLst>
                <a:ext uri="{FF2B5EF4-FFF2-40B4-BE49-F238E27FC236}">
                  <a16:creationId xmlns:a16="http://schemas.microsoft.com/office/drawing/2014/main" id="{02092C49-6189-4077-9B05-6FBBD1E96374}"/>
                </a:ext>
              </a:extLst>
            </p:cNvPr>
            <p:cNvSpPr txBox="1"/>
            <p:nvPr/>
          </p:nvSpPr>
          <p:spPr>
            <a:xfrm>
              <a:off x="841247" y="1801368"/>
              <a:ext cx="10972800" cy="3657601"/>
            </a:xfrm>
            <a:prstGeom prst="rect">
              <a:avLst/>
            </a:prstGeom>
            <a:noFill/>
          </p:spPr>
          <p:txBody>
            <a:bodyPr vert="horz" rtlCol="0">
              <a:spAutoFit/>
            </a:bodyPr>
            <a:lstStyle/>
            <a:p>
              <a:endParaRPr lang="nl-NL"/>
            </a:p>
          </p:txBody>
        </p:sp>
        <p:sp>
          <p:nvSpPr>
            <p:cNvPr id="41" name="rg_axis_0" hidden="1">
              <a:extLst>
                <a:ext uri="{FF2B5EF4-FFF2-40B4-BE49-F238E27FC236}">
                  <a16:creationId xmlns:a16="http://schemas.microsoft.com/office/drawing/2014/main" id="{4DF72267-B9DF-4C83-B0F2-43B9199FBCC3}"/>
                </a:ext>
              </a:extLst>
            </p:cNvPr>
            <p:cNvSpPr txBox="1"/>
            <p:nvPr/>
          </p:nvSpPr>
          <p:spPr>
            <a:xfrm>
              <a:off x="3889247" y="1839468"/>
              <a:ext cx="12700" cy="3581401"/>
            </a:xfrm>
            <a:prstGeom prst="rect">
              <a:avLst/>
            </a:prstGeom>
            <a:solidFill>
              <a:srgbClr val="000001"/>
            </a:solidFill>
          </p:spPr>
          <p:txBody>
            <a:bodyPr vert="horz" rtlCol="0" anchor="t" anchorCtr="0">
              <a:noAutofit/>
            </a:bodyPr>
            <a:lstStyle/>
            <a:p>
              <a:endParaRPr lang="nl-NL"/>
            </a:p>
          </p:txBody>
        </p:sp>
        <p:sp>
          <p:nvSpPr>
            <p:cNvPr id="42" name="rg_axisTick_0" hidden="1">
              <a:extLst>
                <a:ext uri="{FF2B5EF4-FFF2-40B4-BE49-F238E27FC236}">
                  <a16:creationId xmlns:a16="http://schemas.microsoft.com/office/drawing/2014/main" id="{A88F12C4-7C75-4E2C-846E-ADFAD82B66DE}"/>
                </a:ext>
              </a:extLst>
            </p:cNvPr>
            <p:cNvSpPr txBox="1"/>
            <p:nvPr/>
          </p:nvSpPr>
          <p:spPr>
            <a:xfrm>
              <a:off x="3825747" y="1839468"/>
              <a:ext cx="63500" cy="12700"/>
            </a:xfrm>
            <a:prstGeom prst="rect">
              <a:avLst/>
            </a:prstGeom>
            <a:solidFill>
              <a:srgbClr val="000001"/>
            </a:solidFill>
          </p:spPr>
          <p:txBody>
            <a:bodyPr vert="horz" rtlCol="0" anchor="t" anchorCtr="0">
              <a:noAutofit/>
            </a:bodyPr>
            <a:lstStyle/>
            <a:p>
              <a:endParaRPr lang="nl-NL"/>
            </a:p>
          </p:txBody>
        </p:sp>
        <p:sp>
          <p:nvSpPr>
            <p:cNvPr id="43" name="rg_axisTick_1" hidden="1">
              <a:extLst>
                <a:ext uri="{FF2B5EF4-FFF2-40B4-BE49-F238E27FC236}">
                  <a16:creationId xmlns:a16="http://schemas.microsoft.com/office/drawing/2014/main" id="{22101501-FFDE-46AE-AF56-DD76F9676452}"/>
                </a:ext>
              </a:extLst>
            </p:cNvPr>
            <p:cNvSpPr txBox="1"/>
            <p:nvPr/>
          </p:nvSpPr>
          <p:spPr>
            <a:xfrm>
              <a:off x="3825747" y="3630168"/>
              <a:ext cx="63500" cy="12700"/>
            </a:xfrm>
            <a:prstGeom prst="rect">
              <a:avLst/>
            </a:prstGeom>
            <a:solidFill>
              <a:srgbClr val="000001"/>
            </a:solidFill>
          </p:spPr>
          <p:txBody>
            <a:bodyPr vert="horz" rtlCol="0" anchor="t" anchorCtr="0">
              <a:noAutofit/>
            </a:bodyPr>
            <a:lstStyle/>
            <a:p>
              <a:endParaRPr lang="nl-NL"/>
            </a:p>
          </p:txBody>
        </p:sp>
        <p:sp>
          <p:nvSpPr>
            <p:cNvPr id="44" name="rg_axisTick_2" hidden="1">
              <a:extLst>
                <a:ext uri="{FF2B5EF4-FFF2-40B4-BE49-F238E27FC236}">
                  <a16:creationId xmlns:a16="http://schemas.microsoft.com/office/drawing/2014/main" id="{493E8E14-984C-481A-BE12-5089D1DC65B9}"/>
                </a:ext>
              </a:extLst>
            </p:cNvPr>
            <p:cNvSpPr txBox="1"/>
            <p:nvPr/>
          </p:nvSpPr>
          <p:spPr>
            <a:xfrm>
              <a:off x="3825747" y="5408169"/>
              <a:ext cx="63500" cy="12700"/>
            </a:xfrm>
            <a:prstGeom prst="rect">
              <a:avLst/>
            </a:prstGeom>
            <a:solidFill>
              <a:srgbClr val="000001"/>
            </a:solidFill>
          </p:spPr>
          <p:txBody>
            <a:bodyPr vert="horz" rtlCol="0" anchor="t" anchorCtr="0">
              <a:noAutofit/>
            </a:bodyPr>
            <a:lstStyle/>
            <a:p>
              <a:endParaRPr lang="nl-NL"/>
            </a:p>
          </p:txBody>
        </p:sp>
        <p:sp>
          <p:nvSpPr>
            <p:cNvPr id="45" name="rg_axisBullet_0_0">
              <a:extLst>
                <a:ext uri="{FF2B5EF4-FFF2-40B4-BE49-F238E27FC236}">
                  <a16:creationId xmlns:a16="http://schemas.microsoft.com/office/drawing/2014/main" id="{F8B70734-994C-45FB-A631-BCD51D2AC956}"/>
                </a:ext>
              </a:extLst>
            </p:cNvPr>
            <p:cNvSpPr txBox="1"/>
            <p:nvPr/>
          </p:nvSpPr>
          <p:spPr>
            <a:xfrm>
              <a:off x="917447" y="1877568"/>
              <a:ext cx="381000" cy="1714501"/>
            </a:xfrm>
            <a:prstGeom prst="rect">
              <a:avLst/>
            </a:prstGeom>
            <a:noFill/>
            <a:extLst>
              <a:ext uri="{909E8E84-426E-40DD-AFC4-6F175D3DCCD1}">
                <a14:hiddenFill xmlns:a14="http://schemas.microsoft.com/office/drawing/2010/main">
                  <a:solidFill>
                    <a:srgbClr val="000000"/>
                  </a:solidFill>
                </a14:hiddenFill>
              </a:ext>
            </a:extLst>
          </p:spPr>
          <p:txBody>
            <a:bodyPr vert="horz" lIns="0" tIns="0" rIns="0" bIns="0" rtlCol="0" anchor="ctr" anchorCtr="0">
              <a:noAutofit/>
            </a:bodyPr>
            <a:lstStyle/>
            <a:p>
              <a:r>
                <a:rPr lang="nl-NL" sz="2400">
                  <a:solidFill>
                    <a:srgbClr val="FFFFFF"/>
                  </a:solidFill>
                  <a:latin typeface="Calibri Light" panose="020F0302020204030204" pitchFamily="34" charset="0"/>
                </a:rPr>
                <a:t>A.</a:t>
              </a:r>
            </a:p>
          </p:txBody>
        </p:sp>
        <p:sp>
          <p:nvSpPr>
            <p:cNvPr id="46" name="rg_axisBullet_1_0">
              <a:extLst>
                <a:ext uri="{FF2B5EF4-FFF2-40B4-BE49-F238E27FC236}">
                  <a16:creationId xmlns:a16="http://schemas.microsoft.com/office/drawing/2014/main" id="{14612770-0C19-40CF-95E1-FED04BA21CBF}"/>
                </a:ext>
              </a:extLst>
            </p:cNvPr>
            <p:cNvSpPr txBox="1"/>
            <p:nvPr/>
          </p:nvSpPr>
          <p:spPr>
            <a:xfrm>
              <a:off x="917447" y="3668268"/>
              <a:ext cx="381000" cy="1714501"/>
            </a:xfrm>
            <a:prstGeom prst="rect">
              <a:avLst/>
            </a:prstGeom>
            <a:noFill/>
            <a:extLst>
              <a:ext uri="{909E8E84-426E-40DD-AFC4-6F175D3DCCD1}">
                <a14:hiddenFill xmlns:a14="http://schemas.microsoft.com/office/drawing/2010/main">
                  <a:solidFill>
                    <a:srgbClr val="000000"/>
                  </a:solidFill>
                </a14:hiddenFill>
              </a:ext>
            </a:extLst>
          </p:spPr>
          <p:txBody>
            <a:bodyPr vert="horz" lIns="0" tIns="0" rIns="0" bIns="0" rtlCol="0" anchor="ctr" anchorCtr="0">
              <a:noAutofit/>
            </a:bodyPr>
            <a:lstStyle/>
            <a:p>
              <a:r>
                <a:rPr lang="nl-NL" sz="2400">
                  <a:solidFill>
                    <a:srgbClr val="FFFFFF"/>
                  </a:solidFill>
                  <a:latin typeface="Calibri Light" panose="020F0302020204030204" pitchFamily="34" charset="0"/>
                </a:rPr>
                <a:t>B.</a:t>
              </a:r>
            </a:p>
          </p:txBody>
        </p:sp>
        <p:sp>
          <p:nvSpPr>
            <p:cNvPr id="47" name="rg_axisLabel_0_0">
              <a:extLst>
                <a:ext uri="{FF2B5EF4-FFF2-40B4-BE49-F238E27FC236}">
                  <a16:creationId xmlns:a16="http://schemas.microsoft.com/office/drawing/2014/main" id="{26DE0EDE-3F07-4886-AEB9-0B0EFA0EAC6E}"/>
                </a:ext>
              </a:extLst>
            </p:cNvPr>
            <p:cNvSpPr txBox="1"/>
            <p:nvPr/>
          </p:nvSpPr>
          <p:spPr>
            <a:xfrm>
              <a:off x="1374647" y="1877568"/>
              <a:ext cx="2438400" cy="1714501"/>
            </a:xfrm>
            <a:prstGeom prst="rect">
              <a:avLst/>
            </a:prstGeom>
            <a:noFill/>
            <a:extLst>
              <a:ext uri="{909E8E84-426E-40DD-AFC4-6F175D3DCCD1}">
                <a14:hiddenFill xmlns:a14="http://schemas.microsoft.com/office/drawing/2010/main">
                  <a:solidFill>
                    <a:srgbClr val="000000"/>
                  </a:solidFill>
                </a14:hiddenFill>
              </a:ext>
            </a:extLst>
          </p:spPr>
          <p:txBody>
            <a:bodyPr vert="horz" lIns="0" tIns="0" rIns="0" bIns="0" rtlCol="0" anchor="ctr" anchorCtr="0">
              <a:noAutofit/>
            </a:bodyPr>
            <a:lstStyle/>
            <a:p>
              <a:r>
                <a:rPr lang="nl-NL" sz="2400">
                  <a:solidFill>
                    <a:srgbClr val="FFFFFF"/>
                  </a:solidFill>
                  <a:latin typeface="Calibri Light" panose="020F0302020204030204" pitchFamily="34" charset="0"/>
                </a:rPr>
                <a:t>eens </a:t>
              </a:r>
            </a:p>
          </p:txBody>
        </p:sp>
        <p:sp>
          <p:nvSpPr>
            <p:cNvPr id="48" name="rg_axisLabel_1_0">
              <a:extLst>
                <a:ext uri="{FF2B5EF4-FFF2-40B4-BE49-F238E27FC236}">
                  <a16:creationId xmlns:a16="http://schemas.microsoft.com/office/drawing/2014/main" id="{1750ED9C-05CB-412D-9E8C-FFD1B80402DD}"/>
                </a:ext>
              </a:extLst>
            </p:cNvPr>
            <p:cNvSpPr txBox="1"/>
            <p:nvPr/>
          </p:nvSpPr>
          <p:spPr>
            <a:xfrm>
              <a:off x="1374647" y="3668268"/>
              <a:ext cx="2438400" cy="1714501"/>
            </a:xfrm>
            <a:prstGeom prst="rect">
              <a:avLst/>
            </a:prstGeom>
            <a:noFill/>
            <a:extLst>
              <a:ext uri="{909E8E84-426E-40DD-AFC4-6F175D3DCCD1}">
                <a14:hiddenFill xmlns:a14="http://schemas.microsoft.com/office/drawing/2010/main">
                  <a:solidFill>
                    <a:srgbClr val="000000"/>
                  </a:solidFill>
                </a14:hiddenFill>
              </a:ext>
            </a:extLst>
          </p:spPr>
          <p:txBody>
            <a:bodyPr vert="horz" lIns="0" tIns="0" rIns="0" bIns="0" rtlCol="0" anchor="ctr" anchorCtr="0">
              <a:noAutofit/>
            </a:bodyPr>
            <a:lstStyle/>
            <a:p>
              <a:r>
                <a:rPr lang="nl-NL" sz="2400">
                  <a:solidFill>
                    <a:srgbClr val="FFFFFF"/>
                  </a:solidFill>
                  <a:latin typeface="Calibri Light" panose="020F0302020204030204" pitchFamily="34" charset="0"/>
                </a:rPr>
                <a:t>oneens</a:t>
              </a:r>
            </a:p>
          </p:txBody>
        </p:sp>
        <p:sp>
          <p:nvSpPr>
            <p:cNvPr id="49" name="rg_bar_0_0">
              <a:extLst>
                <a:ext uri="{FF2B5EF4-FFF2-40B4-BE49-F238E27FC236}">
                  <a16:creationId xmlns:a16="http://schemas.microsoft.com/office/drawing/2014/main" id="{B5B2BE72-60F4-4C72-94A8-9D79F87BEF2F}"/>
                </a:ext>
              </a:extLst>
            </p:cNvPr>
            <p:cNvSpPr txBox="1"/>
            <p:nvPr/>
          </p:nvSpPr>
          <p:spPr>
            <a:xfrm>
              <a:off x="3901947" y="2544318"/>
              <a:ext cx="3378200" cy="381000"/>
            </a:xfrm>
            <a:prstGeom prst="roundRect">
              <a:avLst/>
            </a:prstGeom>
            <a:solidFill>
              <a:srgbClr val="FFFFFF"/>
            </a:solidFill>
          </p:spPr>
          <p:txBody>
            <a:bodyPr vert="horz" rtlCol="0" anchor="t" anchorCtr="0">
              <a:noAutofit/>
            </a:bodyPr>
            <a:lstStyle/>
            <a:p>
              <a:endParaRPr lang="nl-NL">
                <a:solidFill>
                  <a:srgbClr val="FFFFFF"/>
                </a:solidFill>
                <a:latin typeface="Calibri Light" panose="020F0302020204030204" pitchFamily="34" charset="0"/>
              </a:endParaRPr>
            </a:p>
          </p:txBody>
        </p:sp>
        <p:sp>
          <p:nvSpPr>
            <p:cNvPr id="50" name="rg_bar_1_0">
              <a:extLst>
                <a:ext uri="{FF2B5EF4-FFF2-40B4-BE49-F238E27FC236}">
                  <a16:creationId xmlns:a16="http://schemas.microsoft.com/office/drawing/2014/main" id="{CE6BC77A-FD86-42A3-82C9-52FCB598979A}"/>
                </a:ext>
              </a:extLst>
            </p:cNvPr>
            <p:cNvSpPr txBox="1"/>
            <p:nvPr/>
          </p:nvSpPr>
          <p:spPr>
            <a:xfrm>
              <a:off x="3901947" y="4335019"/>
              <a:ext cx="6756400" cy="381000"/>
            </a:xfrm>
            <a:prstGeom prst="roundRect">
              <a:avLst/>
            </a:prstGeom>
            <a:solidFill>
              <a:srgbClr val="FFFFFF"/>
            </a:solidFill>
          </p:spPr>
          <p:txBody>
            <a:bodyPr vert="horz" rtlCol="0" anchor="t" anchorCtr="0">
              <a:noAutofit/>
            </a:bodyPr>
            <a:lstStyle/>
            <a:p>
              <a:endParaRPr lang="nl-NL">
                <a:solidFill>
                  <a:srgbClr val="FFFFFF"/>
                </a:solidFill>
                <a:latin typeface="Calibri Light" panose="020F0302020204030204" pitchFamily="34" charset="0"/>
              </a:endParaRPr>
            </a:p>
          </p:txBody>
        </p:sp>
        <p:sp>
          <p:nvSpPr>
            <p:cNvPr id="51" name="rg_barLabel_0_0">
              <a:extLst>
                <a:ext uri="{FF2B5EF4-FFF2-40B4-BE49-F238E27FC236}">
                  <a16:creationId xmlns:a16="http://schemas.microsoft.com/office/drawing/2014/main" id="{9FA3524F-8E54-4909-867A-753A8633A97B}"/>
                </a:ext>
              </a:extLst>
            </p:cNvPr>
            <p:cNvSpPr txBox="1"/>
            <p:nvPr/>
          </p:nvSpPr>
          <p:spPr>
            <a:xfrm>
              <a:off x="7356347" y="2544317"/>
              <a:ext cx="1079500" cy="381000"/>
            </a:xfrm>
            <a:prstGeom prst="rect">
              <a:avLst/>
            </a:prstGeom>
            <a:noFill/>
            <a:extLst>
              <a:ext uri="{909E8E84-426E-40DD-AFC4-6F175D3DCCD1}">
                <a14:hiddenFill xmlns:a14="http://schemas.microsoft.com/office/drawing/2010/main">
                  <a:solidFill>
                    <a:srgbClr val="000000"/>
                  </a:solidFill>
                </a14:hiddenFill>
              </a:ext>
            </a:extLst>
          </p:spPr>
          <p:txBody>
            <a:bodyPr vert="horz" lIns="0" tIns="0" rIns="0" bIns="0" rtlCol="0" anchor="ctr" anchorCtr="0">
              <a:noAutofit/>
            </a:bodyPr>
            <a:lstStyle/>
            <a:p>
              <a:r>
                <a:rPr lang="nl-NL" sz="2200">
                  <a:solidFill>
                    <a:srgbClr val="FFFFFF"/>
                  </a:solidFill>
                  <a:latin typeface="Calibri Light" panose="020F0302020204030204" pitchFamily="34" charset="0"/>
                </a:rPr>
                <a:t>50,0%</a:t>
              </a:r>
            </a:p>
          </p:txBody>
        </p:sp>
        <p:sp>
          <p:nvSpPr>
            <p:cNvPr id="52" name="rg_barLabel_1_0">
              <a:extLst>
                <a:ext uri="{FF2B5EF4-FFF2-40B4-BE49-F238E27FC236}">
                  <a16:creationId xmlns:a16="http://schemas.microsoft.com/office/drawing/2014/main" id="{424844EA-AB23-4AFC-A592-7CCB0A0B5508}"/>
                </a:ext>
              </a:extLst>
            </p:cNvPr>
            <p:cNvSpPr txBox="1"/>
            <p:nvPr/>
          </p:nvSpPr>
          <p:spPr>
            <a:xfrm>
              <a:off x="10734547" y="4335018"/>
              <a:ext cx="1079500" cy="381000"/>
            </a:xfrm>
            <a:prstGeom prst="rect">
              <a:avLst/>
            </a:prstGeom>
            <a:noFill/>
            <a:extLst>
              <a:ext uri="{909E8E84-426E-40DD-AFC4-6F175D3DCCD1}">
                <a14:hiddenFill xmlns:a14="http://schemas.microsoft.com/office/drawing/2010/main">
                  <a:solidFill>
                    <a:srgbClr val="000000"/>
                  </a:solidFill>
                </a14:hiddenFill>
              </a:ext>
            </a:extLst>
          </p:spPr>
          <p:txBody>
            <a:bodyPr vert="horz" lIns="0" tIns="0" rIns="0" bIns="0" rtlCol="0" anchor="ctr" anchorCtr="0">
              <a:noAutofit/>
            </a:bodyPr>
            <a:lstStyle/>
            <a:p>
              <a:r>
                <a:rPr lang="nl-NL" sz="2200">
                  <a:solidFill>
                    <a:srgbClr val="FFFFFF"/>
                  </a:solidFill>
                  <a:latin typeface="Calibri Light" panose="020F0302020204030204" pitchFamily="34" charset="0"/>
                </a:rPr>
                <a:t>100,0%</a:t>
              </a:r>
            </a:p>
          </p:txBody>
        </p:sp>
      </p:grpSp>
      <p:sp>
        <p:nvSpPr>
          <p:cNvPr id="22" name="ResultsGraphExplanation0">
            <a:extLst>
              <a:ext uri="{FF2B5EF4-FFF2-40B4-BE49-F238E27FC236}">
                <a16:creationId xmlns:a16="http://schemas.microsoft.com/office/drawing/2014/main" id="{D6C06E53-F566-42A3-BB55-9C2E42E82099}"/>
              </a:ext>
            </a:extLst>
          </p:cNvPr>
          <p:cNvSpPr txBox="1"/>
          <p:nvPr/>
        </p:nvSpPr>
        <p:spPr>
          <a:xfrm>
            <a:off x="7242047" y="1801368"/>
            <a:ext cx="4572000" cy="1270000"/>
          </a:xfrm>
          <a:prstGeom prst="rect">
            <a:avLst/>
          </a:prstGeom>
          <a:solidFill>
            <a:srgbClr val="FFFFFF">
              <a:alpha val="90000"/>
            </a:srgbClr>
          </a:solidFill>
          <a:ln w="0" cmpd="sng">
            <a:solidFill>
              <a:srgbClr val="0082C8"/>
            </a:solidFill>
            <a:prstDash val="solid"/>
          </a:ln>
        </p:spPr>
        <p:txBody>
          <a:bodyPr vert="horz" wrap="square" lIns="203200" rIns="203200" rtlCol="0" anchor="ctr" anchorCtr="1">
            <a:noAutofit/>
          </a:bodyPr>
          <a:lstStyle/>
          <a:p>
            <a:pPr algn="ctr">
              <a:spcBef>
                <a:spcPct val="0"/>
              </a:spcBef>
              <a:spcAft>
                <a:spcPct val="0"/>
              </a:spcAft>
            </a:pPr>
            <a:r>
              <a:rPr lang="nl-NL" sz="1400" i="1">
                <a:solidFill>
                  <a:srgbClr val="000001"/>
                </a:solidFill>
                <a:latin typeface="Arial" panose="020B0604020202020204" pitchFamily="34" charset="0"/>
              </a:rPr>
              <a:t>Deze voorbeeld resultaten zullen op 0 gezet worden zodra een sessie en diavoorstelling gestart zijn.</a:t>
            </a:r>
          </a:p>
          <a:p>
            <a:pPr algn="ctr">
              <a:spcBef>
                <a:spcPct val="0"/>
              </a:spcBef>
              <a:spcAft>
                <a:spcPct val="0"/>
              </a:spcAft>
            </a:pPr>
            <a:endParaRPr lang="nl-NL" sz="1400" i="1">
              <a:solidFill>
                <a:srgbClr val="000001"/>
              </a:solidFill>
              <a:latin typeface="Arial" panose="020B0604020202020204" pitchFamily="34" charset="0"/>
            </a:endParaRPr>
          </a:p>
          <a:p>
            <a:pPr algn="ctr">
              <a:spcBef>
                <a:spcPct val="0"/>
              </a:spcBef>
              <a:spcAft>
                <a:spcPct val="0"/>
              </a:spcAft>
            </a:pPr>
            <a:r>
              <a:rPr lang="nl-NL" sz="1400" i="1">
                <a:solidFill>
                  <a:srgbClr val="000001"/>
                </a:solidFill>
                <a:latin typeface="Arial" panose="020B0604020202020204" pitchFamily="34" charset="0"/>
              </a:rPr>
              <a:t>Voel u vrij om ondertussen de layout van de resultaten te veranderen (bv. de kleur)</a:t>
            </a:r>
          </a:p>
        </p:txBody>
      </p:sp>
      <p:sp>
        <p:nvSpPr>
          <p:cNvPr id="55" name="VoteExplanationOverlay">
            <a:extLst>
              <a:ext uri="{FF2B5EF4-FFF2-40B4-BE49-F238E27FC236}">
                <a16:creationId xmlns:a16="http://schemas.microsoft.com/office/drawing/2014/main" id="{5D45DF6B-E676-4E87-BE31-27C51F1D1B73}"/>
              </a:ext>
            </a:extLst>
          </p:cNvPr>
          <p:cNvSpPr txBox="1"/>
          <p:nvPr/>
        </p:nvSpPr>
        <p:spPr>
          <a:xfrm>
            <a:off x="188975" y="6040040"/>
            <a:ext cx="11814048" cy="733425"/>
          </a:xfrm>
          <a:prstGeom prst="rect">
            <a:avLst/>
          </a:prstGeom>
          <a:solidFill>
            <a:srgbClr val="FFFFFF">
              <a:alpha val="90000"/>
            </a:srgbClr>
          </a:solidFill>
          <a:ln w="0" cmpd="sng">
            <a:solidFill>
              <a:srgbClr val="0082C8"/>
            </a:solidFill>
            <a:prstDash val="solid"/>
          </a:ln>
        </p:spPr>
        <p:txBody>
          <a:bodyPr vert="horz" wrap="square" lIns="406400" rIns="406400" rtlCol="0" anchor="ctr" anchorCtr="1">
            <a:noAutofit/>
          </a:bodyPr>
          <a:lstStyle/>
          <a:p>
            <a:pPr algn="ctr">
              <a:spcBef>
                <a:spcPct val="0"/>
              </a:spcBef>
              <a:spcAft>
                <a:spcPct val="0"/>
              </a:spcAft>
            </a:pPr>
            <a:r>
              <a:rPr lang="nl-NL" i="1">
                <a:solidFill>
                  <a:srgbClr val="000001"/>
                </a:solidFill>
                <a:latin typeface="Arial" panose="020B0604020202020204" pitchFamily="34" charset="0"/>
              </a:rPr>
              <a:t>Deze presentatie is geladen zonder de Sendsteps Add-In.</a:t>
            </a:r>
          </a:p>
          <a:p>
            <a:pPr algn="ctr">
              <a:spcBef>
                <a:spcPct val="0"/>
              </a:spcBef>
              <a:spcAft>
                <a:spcPct val="0"/>
              </a:spcAft>
            </a:pPr>
            <a:r>
              <a:rPr lang="nl-NL" i="1">
                <a:solidFill>
                  <a:srgbClr val="000001"/>
                </a:solidFill>
                <a:latin typeface="Arial" panose="020B0604020202020204" pitchFamily="34" charset="0"/>
              </a:rPr>
              <a:t>Add-In gratis downloaden? Ga naar https://dashboard.sendsteps.com/info</a:t>
            </a:r>
          </a:p>
        </p:txBody>
      </p:sp>
    </p:spTree>
    <p:extLst>
      <p:ext uri="{BB962C8B-B14F-4D97-AF65-F5344CB8AC3E}">
        <p14:creationId xmlns:p14="http://schemas.microsoft.com/office/powerpoint/2010/main" val="399986141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0FF4D0E6-2324-4452-9687-B86EB4C2EE9B}"/>
              </a:ext>
            </a:extLst>
          </p:cNvPr>
          <p:cNvSpPr>
            <a:spLocks noGrp="1"/>
          </p:cNvSpPr>
          <p:nvPr>
            <p:ph type="dt" sz="half" idx="2"/>
          </p:nvPr>
        </p:nvSpPr>
        <p:spPr/>
        <p:txBody>
          <a:bodyPr/>
          <a:lstStyle/>
          <a:p>
            <a:pPr defTabSz="457200"/>
            <a:endParaRPr dirty="0">
              <a:solidFill>
                <a:prstClr val="white"/>
              </a:solidFill>
            </a:endParaRPr>
          </a:p>
        </p:txBody>
      </p:sp>
      <p:sp>
        <p:nvSpPr>
          <p:cNvPr id="3" name="Tijdelijke aanduiding voor voettekst 2">
            <a:extLst>
              <a:ext uri="{FF2B5EF4-FFF2-40B4-BE49-F238E27FC236}">
                <a16:creationId xmlns:a16="http://schemas.microsoft.com/office/drawing/2014/main" id="{E1B21389-D62B-4871-8370-27C5FFABE030}"/>
              </a:ext>
            </a:extLst>
          </p:cNvPr>
          <p:cNvSpPr>
            <a:spLocks noGrp="1"/>
          </p:cNvSpPr>
          <p:nvPr>
            <p:ph type="ftr" sz="quarter" idx="3"/>
          </p:nvPr>
        </p:nvSpPr>
        <p:spPr/>
        <p:txBody>
          <a:bodyPr/>
          <a:lstStyle/>
          <a:p>
            <a:pPr defTabSz="457200"/>
            <a:endParaRPr lang="nl-NL" dirty="0">
              <a:solidFill>
                <a:prstClr val="white"/>
              </a:solidFill>
            </a:endParaRPr>
          </a:p>
        </p:txBody>
      </p:sp>
      <p:sp>
        <p:nvSpPr>
          <p:cNvPr id="4" name="Tijdelijke aanduiding voor dianummer 3">
            <a:extLst>
              <a:ext uri="{FF2B5EF4-FFF2-40B4-BE49-F238E27FC236}">
                <a16:creationId xmlns:a16="http://schemas.microsoft.com/office/drawing/2014/main" id="{B4F099B3-C3E7-471E-A0B2-A6CB6A52820B}"/>
              </a:ext>
            </a:extLst>
          </p:cNvPr>
          <p:cNvSpPr>
            <a:spLocks noGrp="1"/>
          </p:cNvSpPr>
          <p:nvPr>
            <p:ph type="sldNum" sz="quarter" idx="4"/>
          </p:nvPr>
        </p:nvSpPr>
        <p:spPr/>
        <p:txBody>
          <a:bodyPr/>
          <a:lstStyle/>
          <a:p>
            <a:pPr algn="r" defTabSz="457200"/>
            <a:endParaRPr dirty="0">
              <a:solidFill>
                <a:prstClr val="white"/>
              </a:solidFill>
            </a:endParaRPr>
          </a:p>
        </p:txBody>
      </p:sp>
      <p:sp>
        <p:nvSpPr>
          <p:cNvPr id="5" name="Titel 4">
            <a:extLst>
              <a:ext uri="{FF2B5EF4-FFF2-40B4-BE49-F238E27FC236}">
                <a16:creationId xmlns:a16="http://schemas.microsoft.com/office/drawing/2014/main" id="{F2FA52A7-06C1-4066-A736-603A06F14771}"/>
              </a:ext>
            </a:extLst>
          </p:cNvPr>
          <p:cNvSpPr>
            <a:spLocks noGrp="1"/>
          </p:cNvSpPr>
          <p:nvPr>
            <p:ph type="title"/>
          </p:nvPr>
        </p:nvSpPr>
        <p:spPr>
          <a:xfrm>
            <a:off x="769948" y="916558"/>
            <a:ext cx="7766936" cy="953073"/>
          </a:xfrm>
        </p:spPr>
        <p:txBody>
          <a:bodyPr/>
          <a:lstStyle/>
          <a:p>
            <a:pPr algn="l"/>
            <a:r>
              <a:rPr lang="nl-NL" sz="3200" b="1" dirty="0"/>
              <a:t>Integrale duurzaamheid als kompas</a:t>
            </a:r>
          </a:p>
        </p:txBody>
      </p:sp>
      <p:sp>
        <p:nvSpPr>
          <p:cNvPr id="6" name="Tijdelijke aanduiding voor inhoud 5">
            <a:extLst>
              <a:ext uri="{FF2B5EF4-FFF2-40B4-BE49-F238E27FC236}">
                <a16:creationId xmlns:a16="http://schemas.microsoft.com/office/drawing/2014/main" id="{0F36B1B7-54C4-4E38-A397-F77CE6B425D8}"/>
              </a:ext>
            </a:extLst>
          </p:cNvPr>
          <p:cNvSpPr>
            <a:spLocks noGrp="1"/>
          </p:cNvSpPr>
          <p:nvPr>
            <p:ph idx="1"/>
          </p:nvPr>
        </p:nvSpPr>
        <p:spPr>
          <a:xfrm>
            <a:off x="769948" y="2557935"/>
            <a:ext cx="7766936" cy="1096899"/>
          </a:xfrm>
        </p:spPr>
        <p:txBody>
          <a:bodyPr>
            <a:normAutofit fontScale="25000" lnSpcReduction="20000"/>
          </a:bodyPr>
          <a:lstStyle/>
          <a:p>
            <a:pPr algn="l"/>
            <a:r>
              <a:rPr lang="nl-NL" sz="7200" b="1" dirty="0"/>
              <a:t>- Concreet maken van ambities </a:t>
            </a:r>
          </a:p>
          <a:p>
            <a:pPr algn="l"/>
            <a:r>
              <a:rPr lang="nl-NL" sz="7200" b="1" dirty="0"/>
              <a:t>- Ontsluiten van het duurzaamheidspotentieel</a:t>
            </a:r>
          </a:p>
          <a:p>
            <a:pPr algn="l"/>
            <a:r>
              <a:rPr lang="nl-NL" sz="7200" b="1" dirty="0"/>
              <a:t>- Creëren van meervoudige waarde creatie</a:t>
            </a:r>
          </a:p>
          <a:p>
            <a:pPr algn="l"/>
            <a:r>
              <a:rPr lang="nl-NL" sz="7200" b="1" dirty="0"/>
              <a:t>- Vinden van de juiste stakeholders</a:t>
            </a:r>
          </a:p>
          <a:p>
            <a:pPr algn="l"/>
            <a:r>
              <a:rPr lang="nl-NL" sz="7200" b="1" dirty="0"/>
              <a:t>- Borgen van de ambities lange termijn</a:t>
            </a:r>
          </a:p>
          <a:p>
            <a:pPr algn="l"/>
            <a:r>
              <a:rPr lang="nl-NL" sz="7200" b="1" dirty="0"/>
              <a:t>- Bouwen aan een duurzame gezonde leefomgeving centraal</a:t>
            </a:r>
          </a:p>
          <a:p>
            <a:pPr algn="l"/>
            <a:r>
              <a:rPr lang="nl-NL" sz="7200" b="1" dirty="0"/>
              <a:t>- Rentmeesterschap </a:t>
            </a:r>
          </a:p>
          <a:p>
            <a:endParaRPr lang="nl-NL" dirty="0"/>
          </a:p>
        </p:txBody>
      </p:sp>
      <p:pic>
        <p:nvPicPr>
          <p:cNvPr id="7" name="Picture 8" descr="erelateerde afbeelding">
            <a:hlinkClick r:id="rId2"/>
            <a:extLst>
              <a:ext uri="{FF2B5EF4-FFF2-40B4-BE49-F238E27FC236}">
                <a16:creationId xmlns:a16="http://schemas.microsoft.com/office/drawing/2014/main" id="{91504280-5D9F-41F7-B6CA-B9D1B0D037D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456021" y="2410076"/>
            <a:ext cx="4228832" cy="248951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8" name="Rechthoek 7">
            <a:extLst>
              <a:ext uri="{FF2B5EF4-FFF2-40B4-BE49-F238E27FC236}">
                <a16:creationId xmlns:a16="http://schemas.microsoft.com/office/drawing/2014/main" id="{3473CCA3-3E56-46E8-9458-3A8137523DBE}"/>
              </a:ext>
            </a:extLst>
          </p:cNvPr>
          <p:cNvSpPr/>
          <p:nvPr/>
        </p:nvSpPr>
        <p:spPr>
          <a:xfrm>
            <a:off x="0" y="0"/>
            <a:ext cx="1250302" cy="4572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337332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20B360-0E70-412C-B1C3-72C6CB6F7CF6}"/>
              </a:ext>
            </a:extLst>
          </p:cNvPr>
          <p:cNvSpPr>
            <a:spLocks noGrp="1"/>
          </p:cNvSpPr>
          <p:nvPr>
            <p:ph type="title"/>
          </p:nvPr>
        </p:nvSpPr>
        <p:spPr/>
        <p:txBody>
          <a:bodyPr/>
          <a:lstStyle/>
          <a:p>
            <a:r>
              <a:rPr lang="nl-NL" dirty="0"/>
              <a:t>NL Greenlabel duurzaamheidspaspoorten</a:t>
            </a:r>
          </a:p>
        </p:txBody>
      </p:sp>
      <p:sp>
        <p:nvSpPr>
          <p:cNvPr id="4" name="Tijdelijke aanduiding voor datum 3">
            <a:extLst>
              <a:ext uri="{FF2B5EF4-FFF2-40B4-BE49-F238E27FC236}">
                <a16:creationId xmlns:a16="http://schemas.microsoft.com/office/drawing/2014/main" id="{D260E103-0994-4FBE-B8F7-6994F3230F7B}"/>
              </a:ext>
            </a:extLst>
          </p:cNvPr>
          <p:cNvSpPr>
            <a:spLocks noGrp="1"/>
          </p:cNvSpPr>
          <p:nvPr>
            <p:ph type="dt" sz="half" idx="10"/>
          </p:nvPr>
        </p:nvSpPr>
        <p:spPr/>
        <p:txBody>
          <a:bodyPr/>
          <a:lstStyle/>
          <a:p>
            <a:fld id="{E7BDB636-5353-4922-BE24-19F2BD034712}" type="datetime4">
              <a:rPr lang="nl-NL" smtClean="0"/>
              <a:pPr/>
              <a:t>25 juni 2018</a:t>
            </a:fld>
            <a:endParaRPr lang="nl-NL" dirty="0"/>
          </a:p>
        </p:txBody>
      </p:sp>
      <p:sp>
        <p:nvSpPr>
          <p:cNvPr id="5" name="Tijdelijke aanduiding voor voettekst 4">
            <a:extLst>
              <a:ext uri="{FF2B5EF4-FFF2-40B4-BE49-F238E27FC236}">
                <a16:creationId xmlns:a16="http://schemas.microsoft.com/office/drawing/2014/main" id="{03BFC844-79DD-42D0-9343-57EC6E7B23FF}"/>
              </a:ext>
            </a:extLst>
          </p:cNvPr>
          <p:cNvSpPr>
            <a:spLocks noGrp="1"/>
          </p:cNvSpPr>
          <p:nvPr>
            <p:ph type="ftr" sz="quarter" idx="11"/>
          </p:nvPr>
        </p:nvSpPr>
        <p:spPr/>
        <p:txBody>
          <a:bodyPr/>
          <a:lstStyle/>
          <a:p>
            <a:r>
              <a:rPr lang="nl-NL" dirty="0"/>
              <a:t>NL GREENLABEL </a:t>
            </a:r>
          </a:p>
        </p:txBody>
      </p:sp>
      <p:sp>
        <p:nvSpPr>
          <p:cNvPr id="6" name="Tijdelijke aanduiding voor dianummer 5">
            <a:extLst>
              <a:ext uri="{FF2B5EF4-FFF2-40B4-BE49-F238E27FC236}">
                <a16:creationId xmlns:a16="http://schemas.microsoft.com/office/drawing/2014/main" id="{90B47511-2D6D-445B-BE69-95BBFA114394}"/>
              </a:ext>
            </a:extLst>
          </p:cNvPr>
          <p:cNvSpPr>
            <a:spLocks noGrp="1"/>
          </p:cNvSpPr>
          <p:nvPr>
            <p:ph type="sldNum" sz="quarter" idx="12"/>
          </p:nvPr>
        </p:nvSpPr>
        <p:spPr/>
        <p:txBody>
          <a:bodyPr/>
          <a:lstStyle/>
          <a:p>
            <a:pPr algn="r"/>
            <a:fld id="{12E1C6DA-9D23-4FA1-9889-59B05DDECF95}" type="slidenum">
              <a:rPr lang="nl-NL" smtClean="0"/>
              <a:pPr algn="r"/>
              <a:t>55</a:t>
            </a:fld>
            <a:endParaRPr lang="nl-NL" dirty="0"/>
          </a:p>
        </p:txBody>
      </p:sp>
      <p:sp>
        <p:nvSpPr>
          <p:cNvPr id="7" name="Rechthoek 6">
            <a:extLst>
              <a:ext uri="{FF2B5EF4-FFF2-40B4-BE49-F238E27FC236}">
                <a16:creationId xmlns:a16="http://schemas.microsoft.com/office/drawing/2014/main" id="{ABA80439-5018-4621-A177-938F369A4A1A}"/>
              </a:ext>
            </a:extLst>
          </p:cNvPr>
          <p:cNvSpPr/>
          <p:nvPr/>
        </p:nvSpPr>
        <p:spPr>
          <a:xfrm>
            <a:off x="803097" y="5023418"/>
            <a:ext cx="10471544" cy="855756"/>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numCol="2" rtlCol="0" anchor="ctr"/>
          <a:lstStyle/>
          <a:p>
            <a:pPr marL="342900" indent="-342900">
              <a:buFont typeface="+mj-lt"/>
              <a:buAutoNum type="arabicPeriod"/>
            </a:pPr>
            <a:r>
              <a:rPr lang="nl-NL" dirty="0">
                <a:solidFill>
                  <a:schemeClr val="tx1"/>
                </a:solidFill>
              </a:rPr>
              <a:t>Meerwaarde voor mens en natuur</a:t>
            </a:r>
          </a:p>
          <a:p>
            <a:pPr marL="342900" indent="-342900">
              <a:buFont typeface="+mj-lt"/>
              <a:buAutoNum type="arabicPeriod"/>
            </a:pPr>
            <a:r>
              <a:rPr lang="nl-NL" dirty="0" err="1">
                <a:solidFill>
                  <a:schemeClr val="tx1"/>
                </a:solidFill>
              </a:rPr>
              <a:t>Meaningful</a:t>
            </a:r>
            <a:r>
              <a:rPr lang="nl-NL" dirty="0">
                <a:solidFill>
                  <a:schemeClr val="tx1"/>
                </a:solidFill>
              </a:rPr>
              <a:t> </a:t>
            </a:r>
            <a:r>
              <a:rPr lang="nl-NL" dirty="0" err="1">
                <a:solidFill>
                  <a:schemeClr val="tx1"/>
                </a:solidFill>
              </a:rPr>
              <a:t>profit</a:t>
            </a:r>
            <a:endParaRPr lang="nl-NL" dirty="0">
              <a:solidFill>
                <a:schemeClr val="tx1"/>
              </a:solidFill>
            </a:endParaRPr>
          </a:p>
          <a:p>
            <a:pPr marL="342900" indent="-342900">
              <a:buFont typeface="+mj-lt"/>
              <a:buAutoNum type="arabicPeriod"/>
            </a:pPr>
            <a:r>
              <a:rPr lang="nl-NL" dirty="0">
                <a:solidFill>
                  <a:schemeClr val="tx1"/>
                </a:solidFill>
              </a:rPr>
              <a:t>Bij voorkeur lokaal</a:t>
            </a:r>
          </a:p>
          <a:p>
            <a:pPr marL="342900" indent="-342900">
              <a:buFont typeface="+mj-lt"/>
              <a:buAutoNum type="arabicPeriod"/>
            </a:pPr>
            <a:r>
              <a:rPr lang="nl-NL" dirty="0">
                <a:solidFill>
                  <a:schemeClr val="tx1"/>
                </a:solidFill>
              </a:rPr>
              <a:t>Geen verspreiding toxische stoffen</a:t>
            </a:r>
          </a:p>
          <a:p>
            <a:pPr marL="342900" indent="-342900">
              <a:buFont typeface="+mj-lt"/>
              <a:buAutoNum type="arabicPeriod"/>
            </a:pPr>
            <a:r>
              <a:rPr lang="nl-NL" dirty="0">
                <a:solidFill>
                  <a:schemeClr val="tx1"/>
                </a:solidFill>
              </a:rPr>
              <a:t>Rechtvaardig/Is het waar</a:t>
            </a:r>
          </a:p>
          <a:p>
            <a:pPr marL="342900" indent="-342900">
              <a:buFont typeface="+mj-lt"/>
              <a:buAutoNum type="arabicPeriod"/>
            </a:pPr>
            <a:r>
              <a:rPr lang="nl-NL" dirty="0">
                <a:solidFill>
                  <a:schemeClr val="tx1"/>
                </a:solidFill>
              </a:rPr>
              <a:t>Bij voorkeur bio-</a:t>
            </a:r>
            <a:r>
              <a:rPr lang="nl-NL" dirty="0" err="1">
                <a:solidFill>
                  <a:schemeClr val="tx1"/>
                </a:solidFill>
              </a:rPr>
              <a:t>based</a:t>
            </a:r>
            <a:endParaRPr lang="nl-NL" dirty="0">
              <a:solidFill>
                <a:schemeClr val="tx1"/>
              </a:solidFill>
            </a:endParaRPr>
          </a:p>
        </p:txBody>
      </p:sp>
      <p:sp>
        <p:nvSpPr>
          <p:cNvPr id="8" name="Rechthoek 7">
            <a:extLst>
              <a:ext uri="{FF2B5EF4-FFF2-40B4-BE49-F238E27FC236}">
                <a16:creationId xmlns:a16="http://schemas.microsoft.com/office/drawing/2014/main" id="{E2B4349C-D96C-4C3E-B687-AE96856632CA}"/>
              </a:ext>
            </a:extLst>
          </p:cNvPr>
          <p:cNvSpPr/>
          <p:nvPr/>
        </p:nvSpPr>
        <p:spPr>
          <a:xfrm>
            <a:off x="803098" y="2057152"/>
            <a:ext cx="2508273" cy="2807424"/>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b="1" dirty="0">
                <a:solidFill>
                  <a:schemeClr val="tx1"/>
                </a:solidFill>
              </a:rPr>
              <a:t>Producten &amp; materialen</a:t>
            </a:r>
          </a:p>
          <a:p>
            <a:pPr marL="342900" indent="-342900">
              <a:buFont typeface="+mj-lt"/>
              <a:buAutoNum type="arabicPeriod"/>
            </a:pPr>
            <a:r>
              <a:rPr lang="nl-NL" dirty="0">
                <a:solidFill>
                  <a:schemeClr val="tx1"/>
                </a:solidFill>
              </a:rPr>
              <a:t>Transport/afstand</a:t>
            </a:r>
          </a:p>
          <a:p>
            <a:pPr marL="342900" indent="-342900">
              <a:buFont typeface="+mj-lt"/>
              <a:buAutoNum type="arabicPeriod"/>
            </a:pPr>
            <a:r>
              <a:rPr lang="nl-NL" dirty="0">
                <a:solidFill>
                  <a:schemeClr val="tx1"/>
                </a:solidFill>
              </a:rPr>
              <a:t>Samenstelling</a:t>
            </a:r>
          </a:p>
          <a:p>
            <a:pPr marL="342900" indent="-342900">
              <a:buFont typeface="+mj-lt"/>
              <a:buAutoNum type="arabicPeriod"/>
            </a:pPr>
            <a:r>
              <a:rPr lang="nl-NL" dirty="0">
                <a:solidFill>
                  <a:schemeClr val="tx1"/>
                </a:solidFill>
              </a:rPr>
              <a:t>Productie</a:t>
            </a:r>
          </a:p>
          <a:p>
            <a:pPr marL="342900" indent="-342900">
              <a:buFont typeface="+mj-lt"/>
              <a:buAutoNum type="arabicPeriod"/>
            </a:pPr>
            <a:r>
              <a:rPr lang="nl-NL" dirty="0">
                <a:solidFill>
                  <a:schemeClr val="tx1"/>
                </a:solidFill>
              </a:rPr>
              <a:t>Levensduur</a:t>
            </a:r>
          </a:p>
          <a:p>
            <a:pPr marL="342900" indent="-342900">
              <a:buFont typeface="+mj-lt"/>
              <a:buAutoNum type="arabicPeriod"/>
            </a:pPr>
            <a:r>
              <a:rPr lang="nl-NL" dirty="0">
                <a:solidFill>
                  <a:schemeClr val="tx1"/>
                </a:solidFill>
              </a:rPr>
              <a:t>Onderhoud</a:t>
            </a:r>
          </a:p>
          <a:p>
            <a:pPr marL="342900" indent="-342900">
              <a:buFont typeface="+mj-lt"/>
              <a:buAutoNum type="arabicPeriod"/>
            </a:pPr>
            <a:r>
              <a:rPr lang="nl-NL" dirty="0">
                <a:solidFill>
                  <a:schemeClr val="tx1"/>
                </a:solidFill>
              </a:rPr>
              <a:t>Energie</a:t>
            </a:r>
          </a:p>
          <a:p>
            <a:pPr marL="342900" indent="-342900">
              <a:buFont typeface="+mj-lt"/>
              <a:buAutoNum type="arabicPeriod"/>
            </a:pPr>
            <a:r>
              <a:rPr lang="nl-NL" dirty="0">
                <a:solidFill>
                  <a:schemeClr val="tx1"/>
                </a:solidFill>
              </a:rPr>
              <a:t>Herbruikbaarheid</a:t>
            </a:r>
          </a:p>
        </p:txBody>
      </p:sp>
      <p:sp>
        <p:nvSpPr>
          <p:cNvPr id="9" name="Rechthoek 8">
            <a:extLst>
              <a:ext uri="{FF2B5EF4-FFF2-40B4-BE49-F238E27FC236}">
                <a16:creationId xmlns:a16="http://schemas.microsoft.com/office/drawing/2014/main" id="{CAD49D92-FC19-42BF-BDE3-E0935F32F023}"/>
              </a:ext>
            </a:extLst>
          </p:cNvPr>
          <p:cNvSpPr/>
          <p:nvPr/>
        </p:nvSpPr>
        <p:spPr>
          <a:xfrm>
            <a:off x="3524435" y="2056758"/>
            <a:ext cx="3639845" cy="2807818"/>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b="1" dirty="0">
                <a:solidFill>
                  <a:schemeClr val="tx1"/>
                </a:solidFill>
              </a:rPr>
              <a:t>Plant</a:t>
            </a:r>
          </a:p>
          <a:p>
            <a:pPr marL="342900" indent="-342900">
              <a:buFont typeface="+mj-lt"/>
              <a:buAutoNum type="arabicPeriod"/>
            </a:pPr>
            <a:r>
              <a:rPr lang="nl-NL" dirty="0">
                <a:solidFill>
                  <a:schemeClr val="tx1"/>
                </a:solidFill>
              </a:rPr>
              <a:t>Transport/afstand</a:t>
            </a:r>
          </a:p>
          <a:p>
            <a:pPr marL="342900" indent="-342900">
              <a:buFont typeface="+mj-lt"/>
              <a:buAutoNum type="arabicPeriod"/>
            </a:pPr>
            <a:r>
              <a:rPr lang="nl-NL" dirty="0">
                <a:solidFill>
                  <a:schemeClr val="tx1"/>
                </a:solidFill>
              </a:rPr>
              <a:t>Herkomst</a:t>
            </a:r>
          </a:p>
          <a:p>
            <a:pPr marL="342900" indent="-342900">
              <a:buFont typeface="+mj-lt"/>
              <a:buAutoNum type="arabicPeriod"/>
            </a:pPr>
            <a:r>
              <a:rPr lang="nl-NL" dirty="0">
                <a:solidFill>
                  <a:schemeClr val="tx1"/>
                </a:solidFill>
              </a:rPr>
              <a:t>Teeltwijze</a:t>
            </a:r>
          </a:p>
          <a:p>
            <a:pPr marL="342900" indent="-342900">
              <a:buFont typeface="+mj-lt"/>
              <a:buAutoNum type="arabicPeriod"/>
            </a:pPr>
            <a:r>
              <a:rPr lang="nl-NL" dirty="0">
                <a:solidFill>
                  <a:schemeClr val="tx1"/>
                </a:solidFill>
              </a:rPr>
              <a:t>Leverwijze</a:t>
            </a:r>
          </a:p>
          <a:p>
            <a:pPr marL="342900" indent="-342900">
              <a:buFont typeface="+mj-lt"/>
              <a:buAutoNum type="arabicPeriod"/>
            </a:pPr>
            <a:r>
              <a:rPr lang="nl-NL" dirty="0">
                <a:solidFill>
                  <a:schemeClr val="tx1"/>
                </a:solidFill>
              </a:rPr>
              <a:t>Biodiversiteit</a:t>
            </a:r>
          </a:p>
          <a:p>
            <a:pPr marL="342900" indent="-342900">
              <a:buFont typeface="+mj-lt"/>
              <a:buAutoNum type="arabicPeriod"/>
            </a:pPr>
            <a:r>
              <a:rPr lang="nl-NL" dirty="0" err="1">
                <a:solidFill>
                  <a:schemeClr val="tx1"/>
                </a:solidFill>
              </a:rPr>
              <a:t>Eco</a:t>
            </a:r>
            <a:r>
              <a:rPr lang="nl-NL" dirty="0">
                <a:solidFill>
                  <a:schemeClr val="tx1"/>
                </a:solidFill>
              </a:rPr>
              <a:t> Toegevoegde Waarde (ETW)</a:t>
            </a:r>
          </a:p>
          <a:p>
            <a:pPr marL="342900" indent="-342900">
              <a:buFont typeface="+mj-lt"/>
              <a:buAutoNum type="arabicPeriod"/>
            </a:pPr>
            <a:r>
              <a:rPr lang="nl-NL" dirty="0">
                <a:solidFill>
                  <a:schemeClr val="tx1"/>
                </a:solidFill>
              </a:rPr>
              <a:t>Borging</a:t>
            </a:r>
            <a:endParaRPr lang="nl-NL" dirty="0"/>
          </a:p>
        </p:txBody>
      </p:sp>
      <p:sp>
        <p:nvSpPr>
          <p:cNvPr id="10" name="Rechthoek 9">
            <a:extLst>
              <a:ext uri="{FF2B5EF4-FFF2-40B4-BE49-F238E27FC236}">
                <a16:creationId xmlns:a16="http://schemas.microsoft.com/office/drawing/2014/main" id="{53325F01-39ED-4553-8276-60A327B2693E}"/>
              </a:ext>
            </a:extLst>
          </p:cNvPr>
          <p:cNvSpPr/>
          <p:nvPr/>
        </p:nvSpPr>
        <p:spPr>
          <a:xfrm>
            <a:off x="7368466" y="2057153"/>
            <a:ext cx="3906175" cy="2807818"/>
          </a:xfrm>
          <a:prstGeom prst="rect">
            <a:avLst/>
          </a:prstGeom>
          <a:solidFill>
            <a:schemeClr val="accent1">
              <a:lumMod val="60000"/>
              <a:lumOff val="40000"/>
            </a:schemeClr>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b="1" dirty="0">
                <a:solidFill>
                  <a:schemeClr val="tx1"/>
                </a:solidFill>
              </a:rPr>
              <a:t>Gebiedslabel</a:t>
            </a:r>
          </a:p>
          <a:p>
            <a:pPr marL="342900" indent="-342900">
              <a:buFont typeface="+mj-lt"/>
              <a:buAutoNum type="arabicPeriod"/>
            </a:pPr>
            <a:r>
              <a:rPr lang="nl-NL" dirty="0">
                <a:solidFill>
                  <a:schemeClr val="tx1"/>
                </a:solidFill>
              </a:rPr>
              <a:t>Ontwerp, realisatie &amp; beheer</a:t>
            </a:r>
          </a:p>
          <a:p>
            <a:pPr marL="342900" indent="-342900">
              <a:buFont typeface="+mj-lt"/>
              <a:buAutoNum type="arabicPeriod"/>
            </a:pPr>
            <a:r>
              <a:rPr lang="nl-NL" dirty="0">
                <a:solidFill>
                  <a:schemeClr val="tx1"/>
                </a:solidFill>
              </a:rPr>
              <a:t>Materialisatie</a:t>
            </a:r>
          </a:p>
          <a:p>
            <a:pPr marL="342900" indent="-342900">
              <a:buFont typeface="+mj-lt"/>
              <a:buAutoNum type="arabicPeriod"/>
            </a:pPr>
            <a:r>
              <a:rPr lang="nl-NL" dirty="0">
                <a:solidFill>
                  <a:schemeClr val="tx1"/>
                </a:solidFill>
              </a:rPr>
              <a:t>Energie &amp; Klimaatbestendigheid</a:t>
            </a:r>
          </a:p>
          <a:p>
            <a:pPr marL="342900" indent="-342900">
              <a:buFont typeface="+mj-lt"/>
              <a:buAutoNum type="arabicPeriod"/>
            </a:pPr>
            <a:r>
              <a:rPr lang="nl-NL" dirty="0">
                <a:solidFill>
                  <a:schemeClr val="tx1"/>
                </a:solidFill>
              </a:rPr>
              <a:t>Bodem &amp; Water</a:t>
            </a:r>
          </a:p>
          <a:p>
            <a:pPr marL="342900" indent="-342900">
              <a:buFont typeface="+mj-lt"/>
              <a:buAutoNum type="arabicPeriod"/>
            </a:pPr>
            <a:r>
              <a:rPr lang="nl-NL" dirty="0">
                <a:solidFill>
                  <a:schemeClr val="tx1"/>
                </a:solidFill>
              </a:rPr>
              <a:t>Biodiversiteit &amp; bestaande landschappelijke kwaliteit</a:t>
            </a:r>
          </a:p>
          <a:p>
            <a:pPr marL="342900" indent="-342900">
              <a:buFont typeface="+mj-lt"/>
              <a:buAutoNum type="arabicPeriod"/>
            </a:pPr>
            <a:r>
              <a:rPr lang="nl-NL" dirty="0">
                <a:solidFill>
                  <a:schemeClr val="tx1"/>
                </a:solidFill>
              </a:rPr>
              <a:t>Mens &amp; omgeving</a:t>
            </a:r>
          </a:p>
          <a:p>
            <a:pPr marL="342900" indent="-342900">
              <a:buFont typeface="+mj-lt"/>
              <a:buAutoNum type="arabicPeriod"/>
            </a:pPr>
            <a:r>
              <a:rPr lang="nl-NL" dirty="0">
                <a:solidFill>
                  <a:schemeClr val="tx1"/>
                </a:solidFill>
              </a:rPr>
              <a:t>Borging &amp; beleid</a:t>
            </a:r>
            <a:endParaRPr lang="nl-NL" dirty="0"/>
          </a:p>
        </p:txBody>
      </p:sp>
    </p:spTree>
    <p:extLst>
      <p:ext uri="{BB962C8B-B14F-4D97-AF65-F5344CB8AC3E}">
        <p14:creationId xmlns:p14="http://schemas.microsoft.com/office/powerpoint/2010/main" val="153798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itel 1"/>
          <p:cNvSpPr txBox="1">
            <a:spLocks/>
          </p:cNvSpPr>
          <p:nvPr/>
        </p:nvSpPr>
        <p:spPr bwMode="auto">
          <a:xfrm>
            <a:off x="695400" y="733569"/>
            <a:ext cx="5328964" cy="1340768"/>
          </a:xfrm>
          <a:prstGeom prst="rect">
            <a:avLst/>
          </a:prstGeom>
          <a:noFill/>
          <a:ln w="9525">
            <a:noFill/>
            <a:miter lim="800000"/>
            <a:headEnd/>
            <a:tailEnd/>
          </a:ln>
        </p:spPr>
        <p:txBody>
          <a:bodyPr anchor="ctr"/>
          <a:lstStyle/>
          <a:p>
            <a:pPr>
              <a:lnSpc>
                <a:spcPct val="80000"/>
              </a:lnSpc>
            </a:pPr>
            <a:r>
              <a:rPr lang="nl-NL" sz="4000" b="1" dirty="0">
                <a:solidFill>
                  <a:schemeClr val="accent1"/>
                </a:solidFill>
                <a:cs typeface="Arial" panose="020B0604020202020204" pitchFamily="34" charset="0"/>
              </a:rPr>
              <a:t>Stelling 3</a:t>
            </a:r>
          </a:p>
        </p:txBody>
      </p:sp>
      <p:sp>
        <p:nvSpPr>
          <p:cNvPr id="6" name="Tijdelijke aanduiding voor inhoud 2"/>
          <p:cNvSpPr>
            <a:spLocks noGrp="1"/>
          </p:cNvSpPr>
          <p:nvPr>
            <p:ph sz="half" idx="2"/>
          </p:nvPr>
        </p:nvSpPr>
        <p:spPr>
          <a:xfrm>
            <a:off x="695400" y="1916832"/>
            <a:ext cx="6626696" cy="1512168"/>
          </a:xfrm>
        </p:spPr>
        <p:txBody>
          <a:bodyPr>
            <a:noAutofit/>
          </a:bodyPr>
          <a:lstStyle/>
          <a:p>
            <a:pPr marL="0" indent="0">
              <a:buNone/>
            </a:pPr>
            <a:r>
              <a:rPr lang="nl-NL" sz="2400" b="1" dirty="0">
                <a:solidFill>
                  <a:schemeClr val="accent1"/>
                </a:solidFill>
              </a:rPr>
              <a:t>Kennisdelen en cross-overs tussen afdelingen zorgen voor meer kwaliteit in de stad</a:t>
            </a:r>
            <a:r>
              <a:rPr lang="nl-NL" sz="2400" dirty="0">
                <a:solidFill>
                  <a:schemeClr val="accent1"/>
                </a:solidFill>
              </a:rPr>
              <a:t> </a:t>
            </a:r>
          </a:p>
          <a:p>
            <a:pPr marL="0" indent="0">
              <a:buNone/>
            </a:pPr>
            <a:endParaRPr lang="nl-NL" sz="2400" dirty="0">
              <a:latin typeface="Calibri" panose="020F0502020204030204" pitchFamily="34" charset="0"/>
            </a:endParaRPr>
          </a:p>
          <a:p>
            <a:pPr marL="0" indent="0" algn="ctr">
              <a:lnSpc>
                <a:spcPct val="150000"/>
              </a:lnSpc>
              <a:buNone/>
            </a:pPr>
            <a:r>
              <a:rPr lang="nl-NL" sz="2400" b="1" dirty="0">
                <a:solidFill>
                  <a:schemeClr val="bg2">
                    <a:lumMod val="25000"/>
                  </a:schemeClr>
                </a:solidFill>
                <a:latin typeface="Calibri" panose="020F0502020204030204" pitchFamily="34" charset="0"/>
              </a:rPr>
              <a:t>Eens			Oneens </a:t>
            </a:r>
          </a:p>
        </p:txBody>
      </p:sp>
      <p:pic>
        <p:nvPicPr>
          <p:cNvPr id="3" name="Afbeelding 2"/>
          <p:cNvPicPr>
            <a:picLocks noChangeAspect="1"/>
          </p:cNvPicPr>
          <p:nvPr/>
        </p:nvPicPr>
        <p:blipFill>
          <a:blip r:embed="rId3"/>
          <a:stretch>
            <a:fillRect/>
          </a:stretch>
        </p:blipFill>
        <p:spPr>
          <a:xfrm>
            <a:off x="7197868" y="0"/>
            <a:ext cx="5135894" cy="6858000"/>
          </a:xfrm>
          <a:prstGeom prst="rect">
            <a:avLst/>
          </a:prstGeom>
        </p:spPr>
      </p:pic>
    </p:spTree>
    <p:extLst>
      <p:ext uri="{BB962C8B-B14F-4D97-AF65-F5344CB8AC3E}">
        <p14:creationId xmlns:p14="http://schemas.microsoft.com/office/powerpoint/2010/main" val="292089659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name="st_v_VS_0_5_0_1_-1_0_2_0_[3]">
    <p:spTree>
      <p:nvGrpSpPr>
        <p:cNvPr id="1" name=""/>
        <p:cNvGrpSpPr/>
        <p:nvPr/>
      </p:nvGrpSpPr>
      <p:grpSpPr>
        <a:xfrm>
          <a:off x="0" y="0"/>
          <a:ext cx="0" cy="0"/>
          <a:chOff x="0" y="0"/>
          <a:chExt cx="0" cy="0"/>
        </a:xfrm>
      </p:grpSpPr>
      <p:pic>
        <p:nvPicPr>
          <p:cNvPr id="19" name="LAYOUT_BG_IMAGE_2">
            <a:extLst>
              <a:ext uri="{FF2B5EF4-FFF2-40B4-BE49-F238E27FC236}">
                <a16:creationId xmlns:a16="http://schemas.microsoft.com/office/drawing/2014/main" id="{9DC42979-49CB-4D7B-8F40-49D6BAF81766}"/>
              </a:ext>
            </a:extLst>
          </p:cNvPr>
          <p:cNvPicPr>
            <a:picLocks noChangeAspect="1"/>
          </p:cNvPicPr>
          <p:nvPr/>
        </p:nvPicPr>
        <p:blipFill>
          <a:blip r:embed="rId2"/>
          <a:stretch>
            <a:fillRect/>
          </a:stretch>
        </p:blipFill>
        <p:spPr>
          <a:xfrm>
            <a:off x="0" y="0"/>
            <a:ext cx="12192000" cy="6858000"/>
          </a:xfrm>
          <a:prstGeom prst="rect">
            <a:avLst/>
          </a:prstGeom>
        </p:spPr>
      </p:pic>
      <p:sp>
        <p:nvSpPr>
          <p:cNvPr id="9" name="VoteExplanationBg_1">
            <a:extLst>
              <a:ext uri="{FF2B5EF4-FFF2-40B4-BE49-F238E27FC236}">
                <a16:creationId xmlns:a16="http://schemas.microsoft.com/office/drawing/2014/main" id="{E5D4A94A-6CC9-431B-96C6-532EFF5425D6}"/>
              </a:ext>
            </a:extLst>
          </p:cNvPr>
          <p:cNvSpPr txBox="1"/>
          <p:nvPr/>
        </p:nvSpPr>
        <p:spPr>
          <a:xfrm>
            <a:off x="0" y="5932966"/>
            <a:ext cx="12192000" cy="925032"/>
          </a:xfrm>
          <a:prstGeom prst="rect">
            <a:avLst/>
          </a:prstGeom>
          <a:solidFill>
            <a:srgbClr val="0092FF"/>
          </a:solidFill>
        </p:spPr>
        <p:txBody>
          <a:bodyPr vert="horz" lIns="88900" tIns="38100" rIns="88900" bIns="38100" rtlCol="0" anchor="t" anchorCtr="0">
            <a:noAutofit/>
          </a:bodyPr>
          <a:lstStyle/>
          <a:p>
            <a:pPr>
              <a:buClr>
                <a:srgbClr val="000000"/>
              </a:buClr>
            </a:pPr>
            <a:endParaRPr lang="nl-NL">
              <a:solidFill>
                <a:srgbClr val="000000"/>
              </a:solidFill>
              <a:latin typeface="Calibri" panose="020F0502020204030204" pitchFamily="34" charset="0"/>
            </a:endParaRPr>
          </a:p>
        </p:txBody>
      </p:sp>
      <p:sp>
        <p:nvSpPr>
          <p:cNvPr id="2" name="st_v_VT_0_5_0_1_-1_0_2_0_[3]">
            <a:extLst>
              <a:ext uri="{FF2B5EF4-FFF2-40B4-BE49-F238E27FC236}">
                <a16:creationId xmlns:a16="http://schemas.microsoft.com/office/drawing/2014/main" id="{45AFD318-D655-45A0-B8F4-15A9F5096D0A}"/>
              </a:ext>
            </a:extLst>
          </p:cNvPr>
          <p:cNvSpPr>
            <a:spLocks noGrp="1"/>
          </p:cNvSpPr>
          <p:nvPr>
            <p:ph type="title"/>
          </p:nvPr>
        </p:nvSpPr>
        <p:spPr>
          <a:xfrm>
            <a:off x="841248" y="365760"/>
            <a:ext cx="10515600" cy="1325880"/>
          </a:xfrm>
          <a:noFill/>
          <a:extLst>
            <a:ext uri="{909E8E84-426E-40DD-AFC4-6F175D3DCCD1}">
              <a14:hiddenFill xmlns:a14="http://schemas.microsoft.com/office/drawing/2010/main">
                <a:solidFill>
                  <a:srgbClr val="FFFFFF">
                    <a:alpha val="0"/>
                  </a:srgbClr>
                </a:solidFill>
              </a14:hiddenFill>
            </a:ext>
          </a:extLst>
        </p:spPr>
        <p:txBody>
          <a:bodyPr lIns="88900" tIns="38100" rIns="88900" bIns="38100" anchor="ctr" anchorCtr="0">
            <a:noAutofit/>
          </a:bodyPr>
          <a:lstStyle/>
          <a:p>
            <a:pPr>
              <a:buClr>
                <a:srgbClr val="000000"/>
              </a:buClr>
            </a:pPr>
            <a:r>
              <a:rPr lang="nl-NL" sz="2800">
                <a:solidFill>
                  <a:srgbClr val="FFFFFF"/>
                </a:solidFill>
                <a:latin typeface="Calibri Light" panose="020F0302020204030204" pitchFamily="34" charset="0"/>
              </a:rPr>
              <a:t>Kennisdelen en cross-overs tussen afdelingen zorgen voor meer kwaliteit in de stad </a:t>
            </a:r>
          </a:p>
        </p:txBody>
      </p:sp>
      <p:sp>
        <p:nvSpPr>
          <p:cNvPr id="3" name="VoteChoices">
            <a:extLst>
              <a:ext uri="{FF2B5EF4-FFF2-40B4-BE49-F238E27FC236}">
                <a16:creationId xmlns:a16="http://schemas.microsoft.com/office/drawing/2014/main" id="{DBCCFA97-1E2B-42C2-9D50-9CD3D4E74E38}"/>
              </a:ext>
            </a:extLst>
          </p:cNvPr>
          <p:cNvSpPr>
            <a:spLocks noGrp="1"/>
          </p:cNvSpPr>
          <p:nvPr>
            <p:ph type="body" idx="13"/>
          </p:nvPr>
        </p:nvSpPr>
        <p:spPr>
          <a:xfrm>
            <a:off x="841248" y="1801368"/>
            <a:ext cx="10515600" cy="3931920"/>
          </a:xfrm>
          <a:noFill/>
          <a:extLst>
            <a:ext uri="{909E8E84-426E-40DD-AFC4-6F175D3DCCD1}">
              <a14:hiddenFill xmlns:a14="http://schemas.microsoft.com/office/drawing/2010/main">
                <a:solidFill>
                  <a:srgbClr val="FFFFFF">
                    <a:alpha val="0"/>
                  </a:srgbClr>
                </a:solidFill>
              </a14:hiddenFill>
            </a:ext>
          </a:extLst>
        </p:spPr>
        <p:txBody>
          <a:bodyPr lIns="88900" tIns="38100" rIns="88900" bIns="38100" anchor="t" anchorCtr="0">
            <a:noAutofit/>
          </a:bodyPr>
          <a:lstStyle/>
          <a:p>
            <a:pPr marL="508000" indent="-508000">
              <a:spcBef>
                <a:spcPts val="0"/>
              </a:spcBef>
              <a:buClr>
                <a:srgbClr val="FFFFFF"/>
              </a:buClr>
              <a:buSzPct val="100000"/>
              <a:buAutoNum type="alphaUcPeriod"/>
            </a:pPr>
            <a:r>
              <a:rPr lang="nl-NL" sz="2400">
                <a:solidFill>
                  <a:srgbClr val="FFFFFF"/>
                </a:solidFill>
                <a:latin typeface="Calibri Light" panose="020F0302020204030204" pitchFamily="34" charset="0"/>
              </a:rPr>
              <a:t>eens</a:t>
            </a:r>
          </a:p>
          <a:p>
            <a:pPr marL="508000" indent="-508000">
              <a:spcBef>
                <a:spcPts val="0"/>
              </a:spcBef>
              <a:buClr>
                <a:srgbClr val="FFFFFF"/>
              </a:buClr>
              <a:buSzPct val="100000"/>
              <a:buAutoNum type="alphaUcPeriod"/>
            </a:pPr>
            <a:r>
              <a:rPr lang="nl-NL" sz="2400">
                <a:solidFill>
                  <a:srgbClr val="FFFFFF"/>
                </a:solidFill>
                <a:latin typeface="Calibri Light" panose="020F0302020204030204" pitchFamily="34" charset="0"/>
              </a:rPr>
              <a:t>oneens</a:t>
            </a:r>
          </a:p>
          <a:p>
            <a:pPr marL="508000" indent="-508000">
              <a:spcBef>
                <a:spcPts val="0"/>
              </a:spcBef>
              <a:buClr>
                <a:srgbClr val="FFFFFF"/>
              </a:buClr>
              <a:buSzPct val="100000"/>
              <a:buAutoNum type="alphaUcPeriod"/>
            </a:pPr>
            <a:r>
              <a:rPr lang="nl-NL" sz="2400">
                <a:solidFill>
                  <a:srgbClr val="FFFFFF"/>
                </a:solidFill>
                <a:latin typeface="Calibri Light" panose="020F0302020204030204" pitchFamily="34" charset="0"/>
              </a:rPr>
              <a:t>anders</a:t>
            </a:r>
          </a:p>
          <a:p>
            <a:pPr>
              <a:spcBef>
                <a:spcPts val="0"/>
              </a:spcBef>
              <a:buClr>
                <a:srgbClr val="FFFFFF"/>
              </a:buClr>
              <a:buSzPct val="100000"/>
              <a:buAutoNum type="alphaUcPeriod"/>
            </a:pPr>
            <a:endParaRPr lang="nl-NL" sz="2400">
              <a:solidFill>
                <a:srgbClr val="FFFFFF"/>
              </a:solidFill>
              <a:latin typeface="Calibri Light" panose="020F0302020204030204" pitchFamily="34" charset="0"/>
            </a:endParaRPr>
          </a:p>
        </p:txBody>
      </p:sp>
      <p:sp>
        <p:nvSpPr>
          <p:cNvPr id="4" name="VotesCounter0">
            <a:extLst>
              <a:ext uri="{FF2B5EF4-FFF2-40B4-BE49-F238E27FC236}">
                <a16:creationId xmlns:a16="http://schemas.microsoft.com/office/drawing/2014/main" id="{8FB258BA-C32B-47F7-9D01-ACE21BF5949A}"/>
              </a:ext>
            </a:extLst>
          </p:cNvPr>
          <p:cNvSpPr/>
          <p:nvPr/>
        </p:nvSpPr>
        <p:spPr>
          <a:xfrm>
            <a:off x="8878825" y="5384800"/>
            <a:ext cx="1524000" cy="355600"/>
          </a:xfrm>
          <a:prstGeom prst="roundRect">
            <a:avLst/>
          </a:prstGeom>
          <a:noFill/>
          <a:ln w="19050" cap="rnd" cmpd="sng" algn="ctr">
            <a:noFill/>
            <a:prstDash val="solid"/>
          </a:ln>
          <a:effectLst>
            <a:prstShdw prst="shdw14" dist="35921" dir="2700000">
              <a:scrgbClr r="0" g="0" b="0">
                <a:alpha val="50000"/>
              </a:scrgbClr>
            </a:prstShdw>
          </a:effectLst>
          <a:extLst>
            <a:ext uri="{909E8E84-426E-40DD-AFC4-6F175D3DCCD1}">
              <a14:hiddenFill xmlns:a14="http://schemas.microsoft.com/office/drawing/2010/main">
                <a:solidFill>
                  <a:srgbClr val="F1F1F1"/>
                </a:solidFill>
              </a14:hiddenFill>
            </a:ext>
            <a:ext uri="{91240B29-F687-4F45-9708-019B960494DF}">
              <a14:hiddenLine xmlns:a14="http://schemas.microsoft.com/office/drawing/2010/main" w="19050" cap="rnd"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88900" tIns="38100" rIns="88900" bIns="38100" rtlCol="0" anchor="ctr" anchorCtr="0">
            <a:noAutofit/>
          </a:bodyPr>
          <a:lstStyle/>
          <a:p>
            <a:pPr algn="r">
              <a:spcBef>
                <a:spcPct val="0"/>
              </a:spcBef>
              <a:spcAft>
                <a:spcPct val="0"/>
              </a:spcAft>
              <a:buClr>
                <a:srgbClr val="000000"/>
              </a:buClr>
            </a:pPr>
            <a:r>
              <a:rPr lang="nl-NL" i="1">
                <a:solidFill>
                  <a:srgbClr val="FFFFFF"/>
                </a:solidFill>
                <a:latin typeface="Calibri Light" panose="020F0302020204030204" pitchFamily="34" charset="0"/>
              </a:rPr>
              <a:t>Stemmen: 0</a:t>
            </a:r>
          </a:p>
        </p:txBody>
      </p:sp>
      <p:grpSp>
        <p:nvGrpSpPr>
          <p:cNvPr id="7" name="vss_group_1">
            <a:extLst>
              <a:ext uri="{FF2B5EF4-FFF2-40B4-BE49-F238E27FC236}">
                <a16:creationId xmlns:a16="http://schemas.microsoft.com/office/drawing/2014/main" id="{32FBFB7B-F45F-4E27-9114-5B93CA14C207}"/>
              </a:ext>
            </a:extLst>
          </p:cNvPr>
          <p:cNvGrpSpPr/>
          <p:nvPr/>
        </p:nvGrpSpPr>
        <p:grpSpPr>
          <a:xfrm>
            <a:off x="10693401" y="5384800"/>
            <a:ext cx="1397000" cy="355600"/>
            <a:chOff x="10693400" y="5384800"/>
            <a:chExt cx="1397000" cy="355600"/>
          </a:xfrm>
        </p:grpSpPr>
        <p:sp>
          <p:nvSpPr>
            <p:cNvPr id="5" name="vss_text_0">
              <a:extLst>
                <a:ext uri="{FF2B5EF4-FFF2-40B4-BE49-F238E27FC236}">
                  <a16:creationId xmlns:a16="http://schemas.microsoft.com/office/drawing/2014/main" id="{11807EF8-941B-43F4-97CC-336D35C4D045}"/>
                </a:ext>
              </a:extLst>
            </p:cNvPr>
            <p:cNvSpPr/>
            <p:nvPr/>
          </p:nvSpPr>
          <p:spPr>
            <a:xfrm>
              <a:off x="10693400" y="5384800"/>
              <a:ext cx="1397000" cy="355600"/>
            </a:xfrm>
            <a:prstGeom prst="roundRect">
              <a:avLst/>
            </a:prstGeom>
            <a:noFill/>
            <a:ln w="19050" cap="rnd" cmpd="sng" algn="ctr">
              <a:noFill/>
              <a:prstDash val="solid"/>
            </a:ln>
            <a:effectLst>
              <a:prstShdw prst="shdw14" dist="35921" dir="2700000">
                <a:scrgbClr r="0" g="0" b="0">
                  <a:alpha val="50000"/>
                </a:scrgbClr>
              </a:prstShdw>
            </a:effectLst>
            <a:extLst>
              <a:ext uri="{909E8E84-426E-40DD-AFC4-6F175D3DCCD1}">
                <a14:hiddenFill xmlns:a14="http://schemas.microsoft.com/office/drawing/2010/main">
                  <a:solidFill>
                    <a:srgbClr val="F1F1F1"/>
                  </a:solidFill>
                </a14:hiddenFill>
              </a:ext>
              <a:ext uri="{91240B29-F687-4F45-9708-019B960494DF}">
                <a14:hiddenLine xmlns:a14="http://schemas.microsoft.com/office/drawing/2010/main" w="19050" cap="rnd"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355600" rtlCol="0" anchor="ctr" anchorCtr="0">
              <a:noAutofit/>
            </a:bodyPr>
            <a:lstStyle/>
            <a:p>
              <a:pPr>
                <a:spcBef>
                  <a:spcPct val="0"/>
                </a:spcBef>
                <a:spcAft>
                  <a:spcPct val="0"/>
                </a:spcAft>
              </a:pPr>
              <a:r>
                <a:rPr lang="nl-NL">
                  <a:solidFill>
                    <a:srgbClr val="FFFFFF"/>
                  </a:solidFill>
                  <a:latin typeface="Calibri Light" panose="020F0302020204030204" pitchFamily="34" charset="0"/>
                </a:rPr>
                <a:t>Gesloten</a:t>
              </a:r>
            </a:p>
          </p:txBody>
        </p:sp>
        <p:sp>
          <p:nvSpPr>
            <p:cNvPr id="6" name="vss_light">
              <a:extLst>
                <a:ext uri="{FF2B5EF4-FFF2-40B4-BE49-F238E27FC236}">
                  <a16:creationId xmlns:a16="http://schemas.microsoft.com/office/drawing/2014/main" id="{7F73D876-0BF2-4E4A-94AE-D583190567AB}"/>
                </a:ext>
              </a:extLst>
            </p:cNvPr>
            <p:cNvSpPr/>
            <p:nvPr/>
          </p:nvSpPr>
          <p:spPr>
            <a:xfrm>
              <a:off x="10769600" y="5461000"/>
              <a:ext cx="203200" cy="203200"/>
            </a:xfrm>
            <a:prstGeom prst="ellipse">
              <a:avLst/>
            </a:prstGeom>
            <a:solidFill>
              <a:srgbClr val="FF0000"/>
            </a:solidFill>
            <a:ln w="19050" cap="rnd" cmpd="sng" algn="ctr">
              <a:noFill/>
              <a:prstDash val="solid"/>
            </a:ln>
            <a:effectLst/>
            <a:extLst>
              <a:ext uri="{91240B29-F687-4F45-9708-019B960494DF}">
                <a14:hiddenLine xmlns:a14="http://schemas.microsoft.com/office/drawing/2010/main" w="19050" cap="rnd"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nchorCtr="1">
              <a:noAutofit/>
            </a:bodyPr>
            <a:lstStyle/>
            <a:p>
              <a:pPr>
                <a:spcBef>
                  <a:spcPct val="0"/>
                </a:spcBef>
                <a:spcAft>
                  <a:spcPct val="0"/>
                </a:spcAft>
              </a:pPr>
              <a:endParaRPr lang="nl-NL">
                <a:solidFill>
                  <a:srgbClr val="FFFFFF"/>
                </a:solidFill>
                <a:latin typeface="Calibri" panose="020F0502020204030204" pitchFamily="34" charset="0"/>
              </a:endParaRPr>
            </a:p>
          </p:txBody>
        </p:sp>
      </p:grpSp>
      <p:sp>
        <p:nvSpPr>
          <p:cNvPr id="8" name="VotesStatusExplanation0">
            <a:extLst>
              <a:ext uri="{FF2B5EF4-FFF2-40B4-BE49-F238E27FC236}">
                <a16:creationId xmlns:a16="http://schemas.microsoft.com/office/drawing/2014/main" id="{D6E129FA-6483-4FBB-A63B-3A982CDB5601}"/>
              </a:ext>
            </a:extLst>
          </p:cNvPr>
          <p:cNvSpPr txBox="1"/>
          <p:nvPr/>
        </p:nvSpPr>
        <p:spPr>
          <a:xfrm>
            <a:off x="8915400" y="4495800"/>
            <a:ext cx="3048000" cy="635000"/>
          </a:xfrm>
          <a:prstGeom prst="rect">
            <a:avLst/>
          </a:prstGeom>
          <a:solidFill>
            <a:srgbClr val="FFFFFF">
              <a:alpha val="90000"/>
            </a:srgbClr>
          </a:solidFill>
          <a:ln w="0" cmpd="sng">
            <a:solidFill>
              <a:srgbClr val="0082C8"/>
            </a:solidFill>
            <a:prstDash val="solid"/>
          </a:ln>
        </p:spPr>
        <p:txBody>
          <a:bodyPr vert="horz" wrap="square" lIns="203200" rIns="203200" rtlCol="0" anchor="ctr" anchorCtr="1">
            <a:noAutofit/>
          </a:bodyPr>
          <a:lstStyle/>
          <a:p>
            <a:pPr algn="ctr">
              <a:spcBef>
                <a:spcPct val="0"/>
              </a:spcBef>
              <a:spcAft>
                <a:spcPct val="0"/>
              </a:spcAft>
            </a:pPr>
            <a:r>
              <a:rPr lang="nl-NL" sz="1400" i="1">
                <a:solidFill>
                  <a:srgbClr val="000001"/>
                </a:solidFill>
                <a:latin typeface="Arial" panose="020B0604020202020204" pitchFamily="34" charset="0"/>
              </a:rPr>
              <a:t>De vraag gaat open zodra u een sessie en diavoorstelling start.</a:t>
            </a:r>
          </a:p>
        </p:txBody>
      </p:sp>
      <p:graphicFrame>
        <p:nvGraphicFramePr>
          <p:cNvPr id="14" name="ExplanationsTable_0_0_1">
            <a:extLst>
              <a:ext uri="{FF2B5EF4-FFF2-40B4-BE49-F238E27FC236}">
                <a16:creationId xmlns:a16="http://schemas.microsoft.com/office/drawing/2014/main" id="{CAF7D7A1-17EA-4FD7-93F9-32A242CDA0DE}"/>
              </a:ext>
            </a:extLst>
          </p:cNvPr>
          <p:cNvGraphicFramePr>
            <a:graphicFrameLocks noGrp="1"/>
          </p:cNvGraphicFramePr>
          <p:nvPr>
            <p:extLst>
              <p:ext uri="{D42A27DB-BD31-4B8C-83A1-F6EECF244321}">
                <p14:modId xmlns:p14="http://schemas.microsoft.com/office/powerpoint/2010/main" val="2322360835"/>
              </p:ext>
            </p:extLst>
          </p:nvPr>
        </p:nvGraphicFramePr>
        <p:xfrm>
          <a:off x="188975" y="6041221"/>
          <a:ext cx="11814048" cy="731062"/>
        </p:xfrm>
        <a:graphic>
          <a:graphicData uri="http://schemas.openxmlformats.org/drawingml/2006/table">
            <a:tbl>
              <a:tblPr bandRow="1">
                <a:tableStyleId>{2D5ABB26-0587-4C30-8999-92F81FD0307C}</a:tableStyleId>
              </a:tblPr>
              <a:tblGrid>
                <a:gridCol w="984504">
                  <a:extLst>
                    <a:ext uri="{9D8B030D-6E8A-4147-A177-3AD203B41FA5}">
                      <a16:colId xmlns:a16="http://schemas.microsoft.com/office/drawing/2014/main" val="1145486396"/>
                    </a:ext>
                  </a:extLst>
                </a:gridCol>
                <a:gridCol w="10829544">
                  <a:extLst>
                    <a:ext uri="{9D8B030D-6E8A-4147-A177-3AD203B41FA5}">
                      <a16:colId xmlns:a16="http://schemas.microsoft.com/office/drawing/2014/main" val="22229176"/>
                    </a:ext>
                  </a:extLst>
                </a:gridCol>
              </a:tblGrid>
              <a:tr h="365531">
                <a:tc>
                  <a:txBody>
                    <a:bodyPr/>
                    <a:lstStyle/>
                    <a:p>
                      <a:pPr algn="l">
                        <a:lnSpc>
                          <a:spcPct val="100000"/>
                        </a:lnSpc>
                        <a:spcBef>
                          <a:spcPct val="0"/>
                        </a:spcBef>
                        <a:spcAft>
                          <a:spcPct val="0"/>
                        </a:spcAft>
                      </a:pPr>
                      <a:r>
                        <a:rPr lang="nl-NL" sz="1600" b="1" i="0" u="none" baseline="0">
                          <a:solidFill>
                            <a:srgbClr val="FFFFFF"/>
                          </a:solidFill>
                          <a:latin typeface="Calibri Light" panose="020F0302020204030204" pitchFamily="34" charset="0"/>
                        </a:rPr>
                        <a:t>Internet</a:t>
                      </a:r>
                    </a:p>
                  </a:txBody>
                  <a:tcPr marL="0" marR="0" marT="0" marB="0" anchor="ctr"/>
                </a:tc>
                <a:tc>
                  <a:txBody>
                    <a:bodyPr/>
                    <a:lstStyle/>
                    <a:p>
                      <a:pPr algn="l">
                        <a:lnSpc>
                          <a:spcPct val="100000"/>
                        </a:lnSpc>
                        <a:spcBef>
                          <a:spcPct val="0"/>
                        </a:spcBef>
                        <a:spcAft>
                          <a:spcPct val="0"/>
                        </a:spcAft>
                      </a:pPr>
                      <a:r>
                        <a:rPr lang="nl-NL" sz="1600" b="0" i="0" u="none" baseline="0">
                          <a:solidFill>
                            <a:srgbClr val="FFFFFF"/>
                          </a:solidFill>
                          <a:latin typeface="Calibri Light" panose="020F0302020204030204" pitchFamily="34" charset="0"/>
                        </a:rPr>
                        <a:t>Dit tekstvak wordt gebruikt om de verschillende stemmethodes uit te leggen.</a:t>
                      </a:r>
                    </a:p>
                  </a:txBody>
                  <a:tcPr marL="0" marR="0" marT="0" marB="0" anchor="ctr"/>
                </a:tc>
                <a:extLst>
                  <a:ext uri="{0D108BD9-81ED-4DB2-BD59-A6C34878D82A}">
                    <a16:rowId xmlns:a16="http://schemas.microsoft.com/office/drawing/2014/main" val="66758653"/>
                  </a:ext>
                </a:extLst>
              </a:tr>
              <a:tr h="365531">
                <a:tc>
                  <a:txBody>
                    <a:bodyPr/>
                    <a:lstStyle/>
                    <a:p>
                      <a:pPr algn="l">
                        <a:lnSpc>
                          <a:spcPct val="100000"/>
                        </a:lnSpc>
                        <a:spcBef>
                          <a:spcPct val="0"/>
                        </a:spcBef>
                        <a:spcAft>
                          <a:spcPct val="0"/>
                        </a:spcAft>
                      </a:pPr>
                      <a:r>
                        <a:rPr lang="nl-NL" sz="1600" b="1" i="0" u="none" baseline="0">
                          <a:solidFill>
                            <a:srgbClr val="FFFFFF"/>
                          </a:solidFill>
                          <a:latin typeface="Calibri Light" panose="020F0302020204030204" pitchFamily="34" charset="0"/>
                        </a:rPr>
                        <a:t>SMS</a:t>
                      </a:r>
                    </a:p>
                  </a:txBody>
                  <a:tcPr marL="0" marR="0" marT="0" marB="0" anchor="ctr"/>
                </a:tc>
                <a:tc>
                  <a:txBody>
                    <a:bodyPr/>
                    <a:lstStyle/>
                    <a:p>
                      <a:pPr algn="l">
                        <a:lnSpc>
                          <a:spcPct val="100000"/>
                        </a:lnSpc>
                        <a:spcBef>
                          <a:spcPct val="0"/>
                        </a:spcBef>
                        <a:spcAft>
                          <a:spcPct val="0"/>
                        </a:spcAft>
                      </a:pPr>
                      <a:r>
                        <a:rPr lang="nl-NL" sz="1600" b="0" i="0" u="none" baseline="0">
                          <a:solidFill>
                            <a:srgbClr val="FFFFFF"/>
                          </a:solidFill>
                          <a:latin typeface="Calibri Light" panose="020F0302020204030204" pitchFamily="34" charset="0"/>
                        </a:rPr>
                        <a:t>De juiste uitleg wordt hier ingevuld nadat u een sessie heeft gestart.</a:t>
                      </a:r>
                    </a:p>
                  </a:txBody>
                  <a:tcPr marL="0" marR="0" marT="0" marB="0" anchor="ctr"/>
                </a:tc>
                <a:extLst>
                  <a:ext uri="{0D108BD9-81ED-4DB2-BD59-A6C34878D82A}">
                    <a16:rowId xmlns:a16="http://schemas.microsoft.com/office/drawing/2014/main" val="125820523"/>
                  </a:ext>
                </a:extLst>
              </a:tr>
            </a:tbl>
          </a:graphicData>
        </a:graphic>
      </p:graphicFrame>
      <p:pic>
        <p:nvPicPr>
          <p:cNvPr id="17" name="Logo">
            <a:extLst>
              <a:ext uri="{FF2B5EF4-FFF2-40B4-BE49-F238E27FC236}">
                <a16:creationId xmlns:a16="http://schemas.microsoft.com/office/drawing/2014/main" id="{094A543A-6568-48DE-983A-E8E35B019E9C}"/>
              </a:ext>
            </a:extLst>
          </p:cNvPr>
          <p:cNvPicPr>
            <a:picLocks/>
          </p:cNvPicPr>
          <p:nvPr/>
        </p:nvPicPr>
        <p:blipFill>
          <a:blip r:embed="rId3"/>
          <a:stretch>
            <a:fillRect/>
          </a:stretch>
        </p:blipFill>
        <p:spPr>
          <a:xfrm>
            <a:off x="10617199" y="6362700"/>
            <a:ext cx="1362265" cy="304843"/>
          </a:xfrm>
          <a:prstGeom prst="rect">
            <a:avLst/>
          </a:prstGeom>
        </p:spPr>
      </p:pic>
      <p:sp>
        <p:nvSpPr>
          <p:cNvPr id="20" name="VoteExplanationOverlay">
            <a:extLst>
              <a:ext uri="{FF2B5EF4-FFF2-40B4-BE49-F238E27FC236}">
                <a16:creationId xmlns:a16="http://schemas.microsoft.com/office/drawing/2014/main" id="{F7B3AB18-A9CE-41D3-8C82-1D11E2CAAC6B}"/>
              </a:ext>
            </a:extLst>
          </p:cNvPr>
          <p:cNvSpPr txBox="1"/>
          <p:nvPr/>
        </p:nvSpPr>
        <p:spPr>
          <a:xfrm>
            <a:off x="188975" y="6040040"/>
            <a:ext cx="11814048" cy="733425"/>
          </a:xfrm>
          <a:prstGeom prst="rect">
            <a:avLst/>
          </a:prstGeom>
          <a:solidFill>
            <a:srgbClr val="FFFFFF">
              <a:alpha val="90000"/>
            </a:srgbClr>
          </a:solidFill>
          <a:ln w="0" cmpd="sng">
            <a:solidFill>
              <a:srgbClr val="0082C8"/>
            </a:solidFill>
            <a:prstDash val="solid"/>
          </a:ln>
        </p:spPr>
        <p:txBody>
          <a:bodyPr vert="horz" wrap="square" lIns="406400" rIns="406400" rtlCol="0" anchor="ctr" anchorCtr="1">
            <a:noAutofit/>
          </a:bodyPr>
          <a:lstStyle/>
          <a:p>
            <a:pPr algn="ctr">
              <a:spcBef>
                <a:spcPct val="0"/>
              </a:spcBef>
              <a:spcAft>
                <a:spcPct val="0"/>
              </a:spcAft>
            </a:pPr>
            <a:r>
              <a:rPr lang="nl-NL" i="1">
                <a:solidFill>
                  <a:srgbClr val="000001"/>
                </a:solidFill>
                <a:latin typeface="Arial" panose="020B0604020202020204" pitchFamily="34" charset="0"/>
              </a:rPr>
              <a:t>Deze presentatie is geladen zonder de Sendsteps Add-In.</a:t>
            </a:r>
          </a:p>
          <a:p>
            <a:pPr algn="ctr">
              <a:spcBef>
                <a:spcPct val="0"/>
              </a:spcBef>
              <a:spcAft>
                <a:spcPct val="0"/>
              </a:spcAft>
            </a:pPr>
            <a:r>
              <a:rPr lang="nl-NL" i="1">
                <a:solidFill>
                  <a:srgbClr val="000001"/>
                </a:solidFill>
                <a:latin typeface="Arial" panose="020B0604020202020204" pitchFamily="34" charset="0"/>
              </a:rPr>
              <a:t>Add-In gratis downloaden? Ga naar https://dashboard.sendsteps.com/info</a:t>
            </a:r>
          </a:p>
        </p:txBody>
      </p:sp>
    </p:spTree>
    <p:extLst>
      <p:ext uri="{BB962C8B-B14F-4D97-AF65-F5344CB8AC3E}">
        <p14:creationId xmlns:p14="http://schemas.microsoft.com/office/powerpoint/2010/main" val="364838606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name="st_v_RS_0_5_0_1_1_1_-1_0_[1]">
    <p:spTree>
      <p:nvGrpSpPr>
        <p:cNvPr id="1" name=""/>
        <p:cNvGrpSpPr/>
        <p:nvPr/>
      </p:nvGrpSpPr>
      <p:grpSpPr>
        <a:xfrm>
          <a:off x="0" y="0"/>
          <a:ext cx="0" cy="0"/>
          <a:chOff x="0" y="0"/>
          <a:chExt cx="0" cy="0"/>
        </a:xfrm>
      </p:grpSpPr>
      <p:pic>
        <p:nvPicPr>
          <p:cNvPr id="42" name="LAYOUT_BG_IMAGE_2">
            <a:extLst>
              <a:ext uri="{FF2B5EF4-FFF2-40B4-BE49-F238E27FC236}">
                <a16:creationId xmlns:a16="http://schemas.microsoft.com/office/drawing/2014/main" id="{E2BFE631-C2ED-4C04-A657-7F5FE4899EB5}"/>
              </a:ext>
            </a:extLst>
          </p:cNvPr>
          <p:cNvPicPr>
            <a:picLocks noChangeAspect="1"/>
          </p:cNvPicPr>
          <p:nvPr/>
        </p:nvPicPr>
        <p:blipFill>
          <a:blip r:embed="rId2"/>
          <a:stretch>
            <a:fillRect/>
          </a:stretch>
        </p:blipFill>
        <p:spPr>
          <a:xfrm>
            <a:off x="0" y="0"/>
            <a:ext cx="12192000" cy="6858000"/>
          </a:xfrm>
          <a:prstGeom prst="rect">
            <a:avLst/>
          </a:prstGeom>
        </p:spPr>
      </p:pic>
      <p:sp>
        <p:nvSpPr>
          <p:cNvPr id="32" name="VoteExplanationBg_1">
            <a:extLst>
              <a:ext uri="{FF2B5EF4-FFF2-40B4-BE49-F238E27FC236}">
                <a16:creationId xmlns:a16="http://schemas.microsoft.com/office/drawing/2014/main" id="{F45F514F-6F5D-453F-887B-A7225BAF8EBA}"/>
              </a:ext>
            </a:extLst>
          </p:cNvPr>
          <p:cNvSpPr txBox="1"/>
          <p:nvPr/>
        </p:nvSpPr>
        <p:spPr>
          <a:xfrm>
            <a:off x="0" y="5932966"/>
            <a:ext cx="12192000" cy="925032"/>
          </a:xfrm>
          <a:prstGeom prst="rect">
            <a:avLst/>
          </a:prstGeom>
          <a:solidFill>
            <a:srgbClr val="0092FF"/>
          </a:solidFill>
        </p:spPr>
        <p:txBody>
          <a:bodyPr vert="horz" lIns="88900" tIns="38100" rIns="88900" bIns="38100" rtlCol="0" anchor="t" anchorCtr="0">
            <a:noAutofit/>
          </a:bodyPr>
          <a:lstStyle/>
          <a:p>
            <a:pPr>
              <a:buClr>
                <a:srgbClr val="000000"/>
              </a:buClr>
            </a:pPr>
            <a:endParaRPr lang="nl-NL">
              <a:solidFill>
                <a:srgbClr val="000000"/>
              </a:solidFill>
              <a:latin typeface="Calibri" panose="020F0502020204030204" pitchFamily="34" charset="0"/>
            </a:endParaRPr>
          </a:p>
        </p:txBody>
      </p:sp>
      <p:sp>
        <p:nvSpPr>
          <p:cNvPr id="2" name="st_v_RT_0_5_0_1_1_1_-1_0_[1]">
            <a:extLst>
              <a:ext uri="{FF2B5EF4-FFF2-40B4-BE49-F238E27FC236}">
                <a16:creationId xmlns:a16="http://schemas.microsoft.com/office/drawing/2014/main" id="{ABDCBDB8-6CDD-4368-838D-01AABF250CA3}"/>
              </a:ext>
            </a:extLst>
          </p:cNvPr>
          <p:cNvSpPr>
            <a:spLocks noGrp="1"/>
          </p:cNvSpPr>
          <p:nvPr>
            <p:ph type="title"/>
          </p:nvPr>
        </p:nvSpPr>
        <p:spPr>
          <a:xfrm>
            <a:off x="841248" y="365760"/>
            <a:ext cx="10515600" cy="1325880"/>
          </a:xfrm>
          <a:noFill/>
          <a:extLst>
            <a:ext uri="{909E8E84-426E-40DD-AFC4-6F175D3DCCD1}">
              <a14:hiddenFill xmlns:a14="http://schemas.microsoft.com/office/drawing/2010/main">
                <a:solidFill>
                  <a:srgbClr val="FFFFFF">
                    <a:alpha val="0"/>
                  </a:srgbClr>
                </a:solidFill>
              </a14:hiddenFill>
            </a:ext>
          </a:extLst>
        </p:spPr>
        <p:txBody>
          <a:bodyPr lIns="88900" tIns="38100" rIns="88900" bIns="38100" anchor="ctr" anchorCtr="0">
            <a:noAutofit/>
          </a:bodyPr>
          <a:lstStyle/>
          <a:p>
            <a:pPr>
              <a:buClr>
                <a:srgbClr val="000000"/>
              </a:buClr>
            </a:pPr>
            <a:r>
              <a:rPr lang="nl-NL" sz="2800">
                <a:solidFill>
                  <a:srgbClr val="FFFFFF"/>
                </a:solidFill>
                <a:latin typeface="Calibri Light" panose="020F0302020204030204" pitchFamily="34" charset="0"/>
              </a:rPr>
              <a:t>Kennisdelen en cross-overs tussen afdelingen zorgen voor meer kwaliteit in de stad </a:t>
            </a:r>
          </a:p>
        </p:txBody>
      </p:sp>
      <p:grpSp>
        <p:nvGrpSpPr>
          <p:cNvPr id="30" name="vss_group_1">
            <a:extLst>
              <a:ext uri="{FF2B5EF4-FFF2-40B4-BE49-F238E27FC236}">
                <a16:creationId xmlns:a16="http://schemas.microsoft.com/office/drawing/2014/main" id="{B101E0E0-A8C3-4BB6-8886-59D0157B11C9}"/>
              </a:ext>
            </a:extLst>
          </p:cNvPr>
          <p:cNvGrpSpPr/>
          <p:nvPr/>
        </p:nvGrpSpPr>
        <p:grpSpPr>
          <a:xfrm>
            <a:off x="10693401" y="5384800"/>
            <a:ext cx="1397000" cy="355600"/>
            <a:chOff x="10693400" y="5384800"/>
            <a:chExt cx="1397000" cy="355600"/>
          </a:xfrm>
        </p:grpSpPr>
        <p:sp>
          <p:nvSpPr>
            <p:cNvPr id="28" name="vss_text_0">
              <a:extLst>
                <a:ext uri="{FF2B5EF4-FFF2-40B4-BE49-F238E27FC236}">
                  <a16:creationId xmlns:a16="http://schemas.microsoft.com/office/drawing/2014/main" id="{BBC5AC47-8F71-4475-9B93-AA88A45753DB}"/>
                </a:ext>
              </a:extLst>
            </p:cNvPr>
            <p:cNvSpPr/>
            <p:nvPr/>
          </p:nvSpPr>
          <p:spPr>
            <a:xfrm>
              <a:off x="10693400" y="5384800"/>
              <a:ext cx="1397000" cy="355600"/>
            </a:xfrm>
            <a:prstGeom prst="roundRect">
              <a:avLst/>
            </a:prstGeom>
            <a:noFill/>
            <a:ln w="19050" cap="rnd" cmpd="sng" algn="ctr">
              <a:noFill/>
              <a:prstDash val="solid"/>
            </a:ln>
            <a:effectLst>
              <a:prstShdw prst="shdw14" dist="35921" dir="2700000">
                <a:scrgbClr r="0" g="0" b="0">
                  <a:alpha val="50000"/>
                </a:scrgbClr>
              </a:prstShdw>
            </a:effectLst>
            <a:extLst>
              <a:ext uri="{909E8E84-426E-40DD-AFC4-6F175D3DCCD1}">
                <a14:hiddenFill xmlns:a14="http://schemas.microsoft.com/office/drawing/2010/main">
                  <a:solidFill>
                    <a:srgbClr val="F1F1F1"/>
                  </a:solidFill>
                </a14:hiddenFill>
              </a:ext>
              <a:ext uri="{91240B29-F687-4F45-9708-019B960494DF}">
                <a14:hiddenLine xmlns:a14="http://schemas.microsoft.com/office/drawing/2010/main" w="19050" cap="rnd"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355600" rtlCol="0" anchor="ctr" anchorCtr="0">
              <a:noAutofit/>
            </a:bodyPr>
            <a:lstStyle/>
            <a:p>
              <a:pPr>
                <a:spcBef>
                  <a:spcPct val="0"/>
                </a:spcBef>
                <a:spcAft>
                  <a:spcPct val="0"/>
                </a:spcAft>
              </a:pPr>
              <a:r>
                <a:rPr lang="nl-NL">
                  <a:solidFill>
                    <a:srgbClr val="FFFFFF"/>
                  </a:solidFill>
                  <a:latin typeface="Calibri Light" panose="020F0302020204030204" pitchFamily="34" charset="0"/>
                </a:rPr>
                <a:t>Gesloten</a:t>
              </a:r>
            </a:p>
          </p:txBody>
        </p:sp>
        <p:sp>
          <p:nvSpPr>
            <p:cNvPr id="29" name="vss_light">
              <a:extLst>
                <a:ext uri="{FF2B5EF4-FFF2-40B4-BE49-F238E27FC236}">
                  <a16:creationId xmlns:a16="http://schemas.microsoft.com/office/drawing/2014/main" id="{649E796D-04CA-43AA-B1FA-DEE81607A94C}"/>
                </a:ext>
              </a:extLst>
            </p:cNvPr>
            <p:cNvSpPr/>
            <p:nvPr/>
          </p:nvSpPr>
          <p:spPr>
            <a:xfrm>
              <a:off x="10769600" y="5461000"/>
              <a:ext cx="203200" cy="203200"/>
            </a:xfrm>
            <a:prstGeom prst="ellipse">
              <a:avLst/>
            </a:prstGeom>
            <a:solidFill>
              <a:srgbClr val="FF0000"/>
            </a:solidFill>
            <a:ln w="19050" cap="rnd" cmpd="sng" algn="ctr">
              <a:noFill/>
              <a:prstDash val="solid"/>
            </a:ln>
            <a:effectLst/>
            <a:extLst>
              <a:ext uri="{91240B29-F687-4F45-9708-019B960494DF}">
                <a14:hiddenLine xmlns:a14="http://schemas.microsoft.com/office/drawing/2010/main" w="19050" cap="rnd"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nchorCtr="1">
              <a:noAutofit/>
            </a:bodyPr>
            <a:lstStyle/>
            <a:p>
              <a:pPr>
                <a:spcBef>
                  <a:spcPct val="0"/>
                </a:spcBef>
                <a:spcAft>
                  <a:spcPct val="0"/>
                </a:spcAft>
              </a:pPr>
              <a:endParaRPr lang="nl-NL">
                <a:solidFill>
                  <a:srgbClr val="FFFFFF"/>
                </a:solidFill>
                <a:latin typeface="Calibri" panose="020F0502020204030204" pitchFamily="34" charset="0"/>
              </a:endParaRPr>
            </a:p>
          </p:txBody>
        </p:sp>
      </p:grpSp>
      <p:graphicFrame>
        <p:nvGraphicFramePr>
          <p:cNvPr id="37" name="ExplanationsTable_0_0_1">
            <a:extLst>
              <a:ext uri="{FF2B5EF4-FFF2-40B4-BE49-F238E27FC236}">
                <a16:creationId xmlns:a16="http://schemas.microsoft.com/office/drawing/2014/main" id="{D8A00D0A-C69D-44EF-8B35-91958A4BDFE3}"/>
              </a:ext>
            </a:extLst>
          </p:cNvPr>
          <p:cNvGraphicFramePr>
            <a:graphicFrameLocks noGrp="1"/>
          </p:cNvGraphicFramePr>
          <p:nvPr>
            <p:extLst>
              <p:ext uri="{D42A27DB-BD31-4B8C-83A1-F6EECF244321}">
                <p14:modId xmlns:p14="http://schemas.microsoft.com/office/powerpoint/2010/main" val="1762492236"/>
              </p:ext>
            </p:extLst>
          </p:nvPr>
        </p:nvGraphicFramePr>
        <p:xfrm>
          <a:off x="188975" y="6041221"/>
          <a:ext cx="11814048" cy="731062"/>
        </p:xfrm>
        <a:graphic>
          <a:graphicData uri="http://schemas.openxmlformats.org/drawingml/2006/table">
            <a:tbl>
              <a:tblPr bandRow="1">
                <a:tableStyleId>{2D5ABB26-0587-4C30-8999-92F81FD0307C}</a:tableStyleId>
              </a:tblPr>
              <a:tblGrid>
                <a:gridCol w="984504">
                  <a:extLst>
                    <a:ext uri="{9D8B030D-6E8A-4147-A177-3AD203B41FA5}">
                      <a16:colId xmlns:a16="http://schemas.microsoft.com/office/drawing/2014/main" val="2782984868"/>
                    </a:ext>
                  </a:extLst>
                </a:gridCol>
                <a:gridCol w="10829544">
                  <a:extLst>
                    <a:ext uri="{9D8B030D-6E8A-4147-A177-3AD203B41FA5}">
                      <a16:colId xmlns:a16="http://schemas.microsoft.com/office/drawing/2014/main" val="238508189"/>
                    </a:ext>
                  </a:extLst>
                </a:gridCol>
              </a:tblGrid>
              <a:tr h="365531">
                <a:tc>
                  <a:txBody>
                    <a:bodyPr/>
                    <a:lstStyle/>
                    <a:p>
                      <a:pPr algn="l">
                        <a:lnSpc>
                          <a:spcPct val="100000"/>
                        </a:lnSpc>
                        <a:spcBef>
                          <a:spcPct val="0"/>
                        </a:spcBef>
                        <a:spcAft>
                          <a:spcPct val="0"/>
                        </a:spcAft>
                      </a:pPr>
                      <a:r>
                        <a:rPr lang="nl-NL" sz="1600" b="1" i="0" u="none" baseline="0">
                          <a:solidFill>
                            <a:srgbClr val="FFFFFF"/>
                          </a:solidFill>
                          <a:latin typeface="Calibri Light" panose="020F0302020204030204" pitchFamily="34" charset="0"/>
                        </a:rPr>
                        <a:t>Internet</a:t>
                      </a:r>
                    </a:p>
                  </a:txBody>
                  <a:tcPr marL="0" marR="0" marT="0" marB="0" anchor="ctr"/>
                </a:tc>
                <a:tc>
                  <a:txBody>
                    <a:bodyPr/>
                    <a:lstStyle/>
                    <a:p>
                      <a:pPr algn="l">
                        <a:lnSpc>
                          <a:spcPct val="100000"/>
                        </a:lnSpc>
                        <a:spcBef>
                          <a:spcPct val="0"/>
                        </a:spcBef>
                        <a:spcAft>
                          <a:spcPct val="0"/>
                        </a:spcAft>
                      </a:pPr>
                      <a:r>
                        <a:rPr lang="nl-NL" sz="1600" b="0" i="0" u="none" baseline="0">
                          <a:solidFill>
                            <a:srgbClr val="FFFFFF"/>
                          </a:solidFill>
                          <a:latin typeface="Calibri Light" panose="020F0302020204030204" pitchFamily="34" charset="0"/>
                        </a:rPr>
                        <a:t>Dit tekstvak wordt gebruikt om de verschillende stemmethodes uit te leggen.</a:t>
                      </a:r>
                    </a:p>
                  </a:txBody>
                  <a:tcPr marL="0" marR="0" marT="0" marB="0" anchor="ctr"/>
                </a:tc>
                <a:extLst>
                  <a:ext uri="{0D108BD9-81ED-4DB2-BD59-A6C34878D82A}">
                    <a16:rowId xmlns:a16="http://schemas.microsoft.com/office/drawing/2014/main" val="3727103699"/>
                  </a:ext>
                </a:extLst>
              </a:tr>
              <a:tr h="365531">
                <a:tc>
                  <a:txBody>
                    <a:bodyPr/>
                    <a:lstStyle/>
                    <a:p>
                      <a:pPr algn="l">
                        <a:lnSpc>
                          <a:spcPct val="100000"/>
                        </a:lnSpc>
                        <a:spcBef>
                          <a:spcPct val="0"/>
                        </a:spcBef>
                        <a:spcAft>
                          <a:spcPct val="0"/>
                        </a:spcAft>
                      </a:pPr>
                      <a:r>
                        <a:rPr lang="nl-NL" sz="1600" b="1" i="0" u="none" baseline="0">
                          <a:solidFill>
                            <a:srgbClr val="FFFFFF"/>
                          </a:solidFill>
                          <a:latin typeface="Calibri Light" panose="020F0302020204030204" pitchFamily="34" charset="0"/>
                        </a:rPr>
                        <a:t>SMS</a:t>
                      </a:r>
                    </a:p>
                  </a:txBody>
                  <a:tcPr marL="0" marR="0" marT="0" marB="0" anchor="ctr"/>
                </a:tc>
                <a:tc>
                  <a:txBody>
                    <a:bodyPr/>
                    <a:lstStyle/>
                    <a:p>
                      <a:pPr algn="l">
                        <a:lnSpc>
                          <a:spcPct val="100000"/>
                        </a:lnSpc>
                        <a:spcBef>
                          <a:spcPct val="0"/>
                        </a:spcBef>
                        <a:spcAft>
                          <a:spcPct val="0"/>
                        </a:spcAft>
                      </a:pPr>
                      <a:r>
                        <a:rPr lang="nl-NL" sz="1600" b="0" i="0" u="none" baseline="0">
                          <a:solidFill>
                            <a:srgbClr val="FFFFFF"/>
                          </a:solidFill>
                          <a:latin typeface="Calibri Light" panose="020F0302020204030204" pitchFamily="34" charset="0"/>
                        </a:rPr>
                        <a:t>De juiste uitleg wordt hier ingevuld nadat u een sessie heeft gestart.</a:t>
                      </a:r>
                    </a:p>
                  </a:txBody>
                  <a:tcPr marL="0" marR="0" marT="0" marB="0" anchor="ctr"/>
                </a:tc>
                <a:extLst>
                  <a:ext uri="{0D108BD9-81ED-4DB2-BD59-A6C34878D82A}">
                    <a16:rowId xmlns:a16="http://schemas.microsoft.com/office/drawing/2014/main" val="2251042121"/>
                  </a:ext>
                </a:extLst>
              </a:tr>
            </a:tbl>
          </a:graphicData>
        </a:graphic>
      </p:graphicFrame>
      <p:pic>
        <p:nvPicPr>
          <p:cNvPr id="40" name="Logo">
            <a:extLst>
              <a:ext uri="{FF2B5EF4-FFF2-40B4-BE49-F238E27FC236}">
                <a16:creationId xmlns:a16="http://schemas.microsoft.com/office/drawing/2014/main" id="{2CB735AA-0B8F-4A09-A361-CD02CBFE8493}"/>
              </a:ext>
            </a:extLst>
          </p:cNvPr>
          <p:cNvPicPr>
            <a:picLocks/>
          </p:cNvPicPr>
          <p:nvPr/>
        </p:nvPicPr>
        <p:blipFill>
          <a:blip r:embed="rId3"/>
          <a:stretch>
            <a:fillRect/>
          </a:stretch>
        </p:blipFill>
        <p:spPr>
          <a:xfrm>
            <a:off x="10617199" y="6362700"/>
            <a:ext cx="1362265" cy="304843"/>
          </a:xfrm>
          <a:prstGeom prst="rect">
            <a:avLst/>
          </a:prstGeom>
        </p:spPr>
      </p:pic>
      <p:grpSp>
        <p:nvGrpSpPr>
          <p:cNvPr id="63" name="rg_group_1">
            <a:extLst>
              <a:ext uri="{FF2B5EF4-FFF2-40B4-BE49-F238E27FC236}">
                <a16:creationId xmlns:a16="http://schemas.microsoft.com/office/drawing/2014/main" id="{933122AE-F42D-482B-838B-92B76A2BAE7D}"/>
              </a:ext>
            </a:extLst>
          </p:cNvPr>
          <p:cNvGrpSpPr/>
          <p:nvPr/>
        </p:nvGrpSpPr>
        <p:grpSpPr>
          <a:xfrm>
            <a:off x="841247" y="1801368"/>
            <a:ext cx="10972800" cy="3657601"/>
            <a:chOff x="841247" y="1801368"/>
            <a:chExt cx="10972800" cy="3657601"/>
          </a:xfrm>
        </p:grpSpPr>
        <p:sp>
          <p:nvSpPr>
            <p:cNvPr id="45" name="rg_background_0">
              <a:extLst>
                <a:ext uri="{FF2B5EF4-FFF2-40B4-BE49-F238E27FC236}">
                  <a16:creationId xmlns:a16="http://schemas.microsoft.com/office/drawing/2014/main" id="{88B494F6-7661-4BFC-A5E6-EEDBB4FCF2D3}"/>
                </a:ext>
              </a:extLst>
            </p:cNvPr>
            <p:cNvSpPr txBox="1"/>
            <p:nvPr/>
          </p:nvSpPr>
          <p:spPr>
            <a:xfrm>
              <a:off x="841247" y="1801368"/>
              <a:ext cx="10972800" cy="3657601"/>
            </a:xfrm>
            <a:prstGeom prst="rect">
              <a:avLst/>
            </a:prstGeom>
            <a:noFill/>
          </p:spPr>
          <p:txBody>
            <a:bodyPr vert="horz" rtlCol="0">
              <a:spAutoFit/>
            </a:bodyPr>
            <a:lstStyle/>
            <a:p>
              <a:endParaRPr lang="nl-NL"/>
            </a:p>
          </p:txBody>
        </p:sp>
        <p:sp>
          <p:nvSpPr>
            <p:cNvPr id="46" name="rg_axis_0" hidden="1">
              <a:extLst>
                <a:ext uri="{FF2B5EF4-FFF2-40B4-BE49-F238E27FC236}">
                  <a16:creationId xmlns:a16="http://schemas.microsoft.com/office/drawing/2014/main" id="{ADF5E9BE-5ED4-4C6D-95EA-0E6B58FBA3A2}"/>
                </a:ext>
              </a:extLst>
            </p:cNvPr>
            <p:cNvSpPr txBox="1"/>
            <p:nvPr/>
          </p:nvSpPr>
          <p:spPr>
            <a:xfrm>
              <a:off x="3889247" y="1839468"/>
              <a:ext cx="12700" cy="3581401"/>
            </a:xfrm>
            <a:prstGeom prst="rect">
              <a:avLst/>
            </a:prstGeom>
            <a:solidFill>
              <a:srgbClr val="000001"/>
            </a:solidFill>
          </p:spPr>
          <p:txBody>
            <a:bodyPr vert="horz" rtlCol="0" anchor="t" anchorCtr="0">
              <a:noAutofit/>
            </a:bodyPr>
            <a:lstStyle/>
            <a:p>
              <a:endParaRPr lang="nl-NL"/>
            </a:p>
          </p:txBody>
        </p:sp>
        <p:sp>
          <p:nvSpPr>
            <p:cNvPr id="47" name="rg_axisTick_0" hidden="1">
              <a:extLst>
                <a:ext uri="{FF2B5EF4-FFF2-40B4-BE49-F238E27FC236}">
                  <a16:creationId xmlns:a16="http://schemas.microsoft.com/office/drawing/2014/main" id="{24B690DA-2B3B-4B85-A931-3AEA08D26E1B}"/>
                </a:ext>
              </a:extLst>
            </p:cNvPr>
            <p:cNvSpPr txBox="1"/>
            <p:nvPr/>
          </p:nvSpPr>
          <p:spPr>
            <a:xfrm>
              <a:off x="3825747" y="1839468"/>
              <a:ext cx="63500" cy="12700"/>
            </a:xfrm>
            <a:prstGeom prst="rect">
              <a:avLst/>
            </a:prstGeom>
            <a:solidFill>
              <a:srgbClr val="000001"/>
            </a:solidFill>
          </p:spPr>
          <p:txBody>
            <a:bodyPr vert="horz" rtlCol="0" anchor="t" anchorCtr="0">
              <a:noAutofit/>
            </a:bodyPr>
            <a:lstStyle/>
            <a:p>
              <a:endParaRPr lang="nl-NL"/>
            </a:p>
          </p:txBody>
        </p:sp>
        <p:sp>
          <p:nvSpPr>
            <p:cNvPr id="48" name="rg_axisTick_1" hidden="1">
              <a:extLst>
                <a:ext uri="{FF2B5EF4-FFF2-40B4-BE49-F238E27FC236}">
                  <a16:creationId xmlns:a16="http://schemas.microsoft.com/office/drawing/2014/main" id="{53273BF8-580D-45EF-ABD6-7E61BDE769D5}"/>
                </a:ext>
              </a:extLst>
            </p:cNvPr>
            <p:cNvSpPr txBox="1"/>
            <p:nvPr/>
          </p:nvSpPr>
          <p:spPr>
            <a:xfrm>
              <a:off x="3825747" y="3033268"/>
              <a:ext cx="63500" cy="12700"/>
            </a:xfrm>
            <a:prstGeom prst="rect">
              <a:avLst/>
            </a:prstGeom>
            <a:solidFill>
              <a:srgbClr val="000001"/>
            </a:solidFill>
          </p:spPr>
          <p:txBody>
            <a:bodyPr vert="horz" rtlCol="0" anchor="t" anchorCtr="0">
              <a:noAutofit/>
            </a:bodyPr>
            <a:lstStyle/>
            <a:p>
              <a:endParaRPr lang="nl-NL"/>
            </a:p>
          </p:txBody>
        </p:sp>
        <p:sp>
          <p:nvSpPr>
            <p:cNvPr id="49" name="rg_axisTick_2" hidden="1">
              <a:extLst>
                <a:ext uri="{FF2B5EF4-FFF2-40B4-BE49-F238E27FC236}">
                  <a16:creationId xmlns:a16="http://schemas.microsoft.com/office/drawing/2014/main" id="{D9949915-A6BF-426F-858B-CF705CC1D070}"/>
                </a:ext>
              </a:extLst>
            </p:cNvPr>
            <p:cNvSpPr txBox="1"/>
            <p:nvPr/>
          </p:nvSpPr>
          <p:spPr>
            <a:xfrm>
              <a:off x="3825747" y="4227069"/>
              <a:ext cx="63500" cy="12700"/>
            </a:xfrm>
            <a:prstGeom prst="rect">
              <a:avLst/>
            </a:prstGeom>
            <a:solidFill>
              <a:srgbClr val="000001"/>
            </a:solidFill>
          </p:spPr>
          <p:txBody>
            <a:bodyPr vert="horz" rtlCol="0" anchor="t" anchorCtr="0">
              <a:noAutofit/>
            </a:bodyPr>
            <a:lstStyle/>
            <a:p>
              <a:endParaRPr lang="nl-NL"/>
            </a:p>
          </p:txBody>
        </p:sp>
        <p:sp>
          <p:nvSpPr>
            <p:cNvPr id="50" name="rg_axisTick_3" hidden="1">
              <a:extLst>
                <a:ext uri="{FF2B5EF4-FFF2-40B4-BE49-F238E27FC236}">
                  <a16:creationId xmlns:a16="http://schemas.microsoft.com/office/drawing/2014/main" id="{67A0E37C-9049-48FF-89B7-FFF532BEA26D}"/>
                </a:ext>
              </a:extLst>
            </p:cNvPr>
            <p:cNvSpPr txBox="1"/>
            <p:nvPr/>
          </p:nvSpPr>
          <p:spPr>
            <a:xfrm>
              <a:off x="3825747" y="5408169"/>
              <a:ext cx="63500" cy="12700"/>
            </a:xfrm>
            <a:prstGeom prst="rect">
              <a:avLst/>
            </a:prstGeom>
            <a:solidFill>
              <a:srgbClr val="000001"/>
            </a:solidFill>
          </p:spPr>
          <p:txBody>
            <a:bodyPr vert="horz" rtlCol="0" anchor="t" anchorCtr="0">
              <a:noAutofit/>
            </a:bodyPr>
            <a:lstStyle/>
            <a:p>
              <a:endParaRPr lang="nl-NL"/>
            </a:p>
          </p:txBody>
        </p:sp>
        <p:sp>
          <p:nvSpPr>
            <p:cNvPr id="51" name="rg_axisBullet_0_0">
              <a:extLst>
                <a:ext uri="{FF2B5EF4-FFF2-40B4-BE49-F238E27FC236}">
                  <a16:creationId xmlns:a16="http://schemas.microsoft.com/office/drawing/2014/main" id="{CB1088E5-737F-4F26-99F6-8025BBBA659E}"/>
                </a:ext>
              </a:extLst>
            </p:cNvPr>
            <p:cNvSpPr txBox="1"/>
            <p:nvPr/>
          </p:nvSpPr>
          <p:spPr>
            <a:xfrm>
              <a:off x="917447" y="1877568"/>
              <a:ext cx="381000" cy="1117600"/>
            </a:xfrm>
            <a:prstGeom prst="rect">
              <a:avLst/>
            </a:prstGeom>
            <a:noFill/>
            <a:extLst>
              <a:ext uri="{909E8E84-426E-40DD-AFC4-6F175D3DCCD1}">
                <a14:hiddenFill xmlns:a14="http://schemas.microsoft.com/office/drawing/2010/main">
                  <a:solidFill>
                    <a:srgbClr val="000000"/>
                  </a:solidFill>
                </a14:hiddenFill>
              </a:ext>
            </a:extLst>
          </p:spPr>
          <p:txBody>
            <a:bodyPr vert="horz" lIns="0" tIns="0" rIns="0" bIns="0" rtlCol="0" anchor="ctr" anchorCtr="0">
              <a:noAutofit/>
            </a:bodyPr>
            <a:lstStyle/>
            <a:p>
              <a:r>
                <a:rPr lang="nl-NL" sz="2400">
                  <a:solidFill>
                    <a:srgbClr val="FFFFFF"/>
                  </a:solidFill>
                  <a:latin typeface="Calibri Light" panose="020F0302020204030204" pitchFamily="34" charset="0"/>
                </a:rPr>
                <a:t>A.</a:t>
              </a:r>
            </a:p>
          </p:txBody>
        </p:sp>
        <p:sp>
          <p:nvSpPr>
            <p:cNvPr id="52" name="rg_axisBullet_1_0">
              <a:extLst>
                <a:ext uri="{FF2B5EF4-FFF2-40B4-BE49-F238E27FC236}">
                  <a16:creationId xmlns:a16="http://schemas.microsoft.com/office/drawing/2014/main" id="{E19FABBE-4B90-471B-A4CB-91D9F3788C68}"/>
                </a:ext>
              </a:extLst>
            </p:cNvPr>
            <p:cNvSpPr txBox="1"/>
            <p:nvPr/>
          </p:nvSpPr>
          <p:spPr>
            <a:xfrm>
              <a:off x="917447" y="3071368"/>
              <a:ext cx="381000" cy="1117600"/>
            </a:xfrm>
            <a:prstGeom prst="rect">
              <a:avLst/>
            </a:prstGeom>
            <a:noFill/>
            <a:extLst>
              <a:ext uri="{909E8E84-426E-40DD-AFC4-6F175D3DCCD1}">
                <a14:hiddenFill xmlns:a14="http://schemas.microsoft.com/office/drawing/2010/main">
                  <a:solidFill>
                    <a:srgbClr val="000000"/>
                  </a:solidFill>
                </a14:hiddenFill>
              </a:ext>
            </a:extLst>
          </p:spPr>
          <p:txBody>
            <a:bodyPr vert="horz" lIns="0" tIns="0" rIns="0" bIns="0" rtlCol="0" anchor="ctr" anchorCtr="0">
              <a:noAutofit/>
            </a:bodyPr>
            <a:lstStyle/>
            <a:p>
              <a:r>
                <a:rPr lang="nl-NL" sz="2400">
                  <a:solidFill>
                    <a:srgbClr val="FFFFFF"/>
                  </a:solidFill>
                  <a:latin typeface="Calibri Light" panose="020F0302020204030204" pitchFamily="34" charset="0"/>
                </a:rPr>
                <a:t>B.</a:t>
              </a:r>
            </a:p>
          </p:txBody>
        </p:sp>
        <p:sp>
          <p:nvSpPr>
            <p:cNvPr id="53" name="rg_axisBullet_2_0">
              <a:extLst>
                <a:ext uri="{FF2B5EF4-FFF2-40B4-BE49-F238E27FC236}">
                  <a16:creationId xmlns:a16="http://schemas.microsoft.com/office/drawing/2014/main" id="{C1B48DBB-B039-4BB4-B192-487DB3849CE2}"/>
                </a:ext>
              </a:extLst>
            </p:cNvPr>
            <p:cNvSpPr txBox="1"/>
            <p:nvPr/>
          </p:nvSpPr>
          <p:spPr>
            <a:xfrm>
              <a:off x="917447" y="4265169"/>
              <a:ext cx="381000" cy="1117600"/>
            </a:xfrm>
            <a:prstGeom prst="rect">
              <a:avLst/>
            </a:prstGeom>
            <a:noFill/>
            <a:extLst>
              <a:ext uri="{909E8E84-426E-40DD-AFC4-6F175D3DCCD1}">
                <a14:hiddenFill xmlns:a14="http://schemas.microsoft.com/office/drawing/2010/main">
                  <a:solidFill>
                    <a:srgbClr val="000000"/>
                  </a:solidFill>
                </a14:hiddenFill>
              </a:ext>
            </a:extLst>
          </p:spPr>
          <p:txBody>
            <a:bodyPr vert="horz" lIns="0" tIns="0" rIns="0" bIns="0" rtlCol="0" anchor="ctr" anchorCtr="0">
              <a:noAutofit/>
            </a:bodyPr>
            <a:lstStyle/>
            <a:p>
              <a:r>
                <a:rPr lang="nl-NL" sz="2400">
                  <a:solidFill>
                    <a:srgbClr val="FFFFFF"/>
                  </a:solidFill>
                  <a:latin typeface="Calibri Light" panose="020F0302020204030204" pitchFamily="34" charset="0"/>
                </a:rPr>
                <a:t>C.</a:t>
              </a:r>
            </a:p>
          </p:txBody>
        </p:sp>
        <p:sp>
          <p:nvSpPr>
            <p:cNvPr id="54" name="rg_axisLabel_0_0">
              <a:extLst>
                <a:ext uri="{FF2B5EF4-FFF2-40B4-BE49-F238E27FC236}">
                  <a16:creationId xmlns:a16="http://schemas.microsoft.com/office/drawing/2014/main" id="{A91A5AE4-D5B5-4040-A72A-40E13434A0B7}"/>
                </a:ext>
              </a:extLst>
            </p:cNvPr>
            <p:cNvSpPr txBox="1"/>
            <p:nvPr/>
          </p:nvSpPr>
          <p:spPr>
            <a:xfrm>
              <a:off x="1374647" y="1877568"/>
              <a:ext cx="2438400" cy="1117600"/>
            </a:xfrm>
            <a:prstGeom prst="rect">
              <a:avLst/>
            </a:prstGeom>
            <a:noFill/>
            <a:extLst>
              <a:ext uri="{909E8E84-426E-40DD-AFC4-6F175D3DCCD1}">
                <a14:hiddenFill xmlns:a14="http://schemas.microsoft.com/office/drawing/2010/main">
                  <a:solidFill>
                    <a:srgbClr val="000000"/>
                  </a:solidFill>
                </a14:hiddenFill>
              </a:ext>
            </a:extLst>
          </p:spPr>
          <p:txBody>
            <a:bodyPr vert="horz" lIns="0" tIns="0" rIns="0" bIns="0" rtlCol="0" anchor="ctr" anchorCtr="0">
              <a:noAutofit/>
            </a:bodyPr>
            <a:lstStyle/>
            <a:p>
              <a:r>
                <a:rPr lang="nl-NL" sz="2400">
                  <a:solidFill>
                    <a:srgbClr val="FFFFFF"/>
                  </a:solidFill>
                  <a:latin typeface="Calibri Light" panose="020F0302020204030204" pitchFamily="34" charset="0"/>
                </a:rPr>
                <a:t>eens</a:t>
              </a:r>
            </a:p>
          </p:txBody>
        </p:sp>
        <p:sp>
          <p:nvSpPr>
            <p:cNvPr id="55" name="rg_axisLabel_1_0">
              <a:extLst>
                <a:ext uri="{FF2B5EF4-FFF2-40B4-BE49-F238E27FC236}">
                  <a16:creationId xmlns:a16="http://schemas.microsoft.com/office/drawing/2014/main" id="{B0739A3D-96E7-4C25-8898-730D14D6920F}"/>
                </a:ext>
              </a:extLst>
            </p:cNvPr>
            <p:cNvSpPr txBox="1"/>
            <p:nvPr/>
          </p:nvSpPr>
          <p:spPr>
            <a:xfrm>
              <a:off x="1374647" y="3071368"/>
              <a:ext cx="2438400" cy="1117600"/>
            </a:xfrm>
            <a:prstGeom prst="rect">
              <a:avLst/>
            </a:prstGeom>
            <a:noFill/>
            <a:extLst>
              <a:ext uri="{909E8E84-426E-40DD-AFC4-6F175D3DCCD1}">
                <a14:hiddenFill xmlns:a14="http://schemas.microsoft.com/office/drawing/2010/main">
                  <a:solidFill>
                    <a:srgbClr val="000000"/>
                  </a:solidFill>
                </a14:hiddenFill>
              </a:ext>
            </a:extLst>
          </p:spPr>
          <p:txBody>
            <a:bodyPr vert="horz" lIns="0" tIns="0" rIns="0" bIns="0" rtlCol="0" anchor="ctr" anchorCtr="0">
              <a:noAutofit/>
            </a:bodyPr>
            <a:lstStyle/>
            <a:p>
              <a:r>
                <a:rPr lang="nl-NL" sz="2400">
                  <a:solidFill>
                    <a:srgbClr val="FFFFFF"/>
                  </a:solidFill>
                  <a:latin typeface="Calibri Light" panose="020F0302020204030204" pitchFamily="34" charset="0"/>
                </a:rPr>
                <a:t>oneens</a:t>
              </a:r>
            </a:p>
          </p:txBody>
        </p:sp>
        <p:sp>
          <p:nvSpPr>
            <p:cNvPr id="56" name="rg_axisLabel_2_0">
              <a:extLst>
                <a:ext uri="{FF2B5EF4-FFF2-40B4-BE49-F238E27FC236}">
                  <a16:creationId xmlns:a16="http://schemas.microsoft.com/office/drawing/2014/main" id="{1D8DE5CF-FC68-4C31-A676-2F605601D4D1}"/>
                </a:ext>
              </a:extLst>
            </p:cNvPr>
            <p:cNvSpPr txBox="1"/>
            <p:nvPr/>
          </p:nvSpPr>
          <p:spPr>
            <a:xfrm>
              <a:off x="1374647" y="4265169"/>
              <a:ext cx="2438400" cy="1117600"/>
            </a:xfrm>
            <a:prstGeom prst="rect">
              <a:avLst/>
            </a:prstGeom>
            <a:noFill/>
            <a:extLst>
              <a:ext uri="{909E8E84-426E-40DD-AFC4-6F175D3DCCD1}">
                <a14:hiddenFill xmlns:a14="http://schemas.microsoft.com/office/drawing/2010/main">
                  <a:solidFill>
                    <a:srgbClr val="000000"/>
                  </a:solidFill>
                </a14:hiddenFill>
              </a:ext>
            </a:extLst>
          </p:spPr>
          <p:txBody>
            <a:bodyPr vert="horz" lIns="0" tIns="0" rIns="0" bIns="0" rtlCol="0" anchor="ctr" anchorCtr="0">
              <a:noAutofit/>
            </a:bodyPr>
            <a:lstStyle/>
            <a:p>
              <a:r>
                <a:rPr lang="nl-NL" sz="2400">
                  <a:solidFill>
                    <a:srgbClr val="FFFFFF"/>
                  </a:solidFill>
                  <a:latin typeface="Calibri Light" panose="020F0302020204030204" pitchFamily="34" charset="0"/>
                </a:rPr>
                <a:t>anders</a:t>
              </a:r>
            </a:p>
          </p:txBody>
        </p:sp>
        <p:sp>
          <p:nvSpPr>
            <p:cNvPr id="57" name="rg_bar_0_0">
              <a:extLst>
                <a:ext uri="{FF2B5EF4-FFF2-40B4-BE49-F238E27FC236}">
                  <a16:creationId xmlns:a16="http://schemas.microsoft.com/office/drawing/2014/main" id="{CC77A0BF-5378-49AB-90FA-5717EA2F850D}"/>
                </a:ext>
              </a:extLst>
            </p:cNvPr>
            <p:cNvSpPr txBox="1"/>
            <p:nvPr/>
          </p:nvSpPr>
          <p:spPr>
            <a:xfrm>
              <a:off x="3901947" y="2245868"/>
              <a:ext cx="2252133" cy="381000"/>
            </a:xfrm>
            <a:prstGeom prst="roundRect">
              <a:avLst/>
            </a:prstGeom>
            <a:solidFill>
              <a:srgbClr val="FFFFFF"/>
            </a:solidFill>
          </p:spPr>
          <p:txBody>
            <a:bodyPr vert="horz" rtlCol="0" anchor="t" anchorCtr="0">
              <a:noAutofit/>
            </a:bodyPr>
            <a:lstStyle/>
            <a:p>
              <a:endParaRPr lang="nl-NL">
                <a:solidFill>
                  <a:srgbClr val="FFFFFF"/>
                </a:solidFill>
                <a:latin typeface="Calibri Light" panose="020F0302020204030204" pitchFamily="34" charset="0"/>
              </a:endParaRPr>
            </a:p>
          </p:txBody>
        </p:sp>
        <p:sp>
          <p:nvSpPr>
            <p:cNvPr id="58" name="rg_bar_1_0">
              <a:extLst>
                <a:ext uri="{FF2B5EF4-FFF2-40B4-BE49-F238E27FC236}">
                  <a16:creationId xmlns:a16="http://schemas.microsoft.com/office/drawing/2014/main" id="{B58F16BE-B532-4D94-8652-4350DDF550B6}"/>
                </a:ext>
              </a:extLst>
            </p:cNvPr>
            <p:cNvSpPr txBox="1"/>
            <p:nvPr/>
          </p:nvSpPr>
          <p:spPr>
            <a:xfrm>
              <a:off x="3901947" y="3439668"/>
              <a:ext cx="4504267" cy="381000"/>
            </a:xfrm>
            <a:prstGeom prst="roundRect">
              <a:avLst/>
            </a:prstGeom>
            <a:solidFill>
              <a:srgbClr val="FFFFFF"/>
            </a:solidFill>
          </p:spPr>
          <p:txBody>
            <a:bodyPr vert="horz" rtlCol="0" anchor="t" anchorCtr="0">
              <a:noAutofit/>
            </a:bodyPr>
            <a:lstStyle/>
            <a:p>
              <a:endParaRPr lang="nl-NL">
                <a:solidFill>
                  <a:srgbClr val="FFFFFF"/>
                </a:solidFill>
                <a:latin typeface="Calibri Light" panose="020F0302020204030204" pitchFamily="34" charset="0"/>
              </a:endParaRPr>
            </a:p>
          </p:txBody>
        </p:sp>
        <p:sp>
          <p:nvSpPr>
            <p:cNvPr id="59" name="rg_bar_2_0">
              <a:extLst>
                <a:ext uri="{FF2B5EF4-FFF2-40B4-BE49-F238E27FC236}">
                  <a16:creationId xmlns:a16="http://schemas.microsoft.com/office/drawing/2014/main" id="{19CCA8C0-3183-40CA-BBA6-7A88917EFD6B}"/>
                </a:ext>
              </a:extLst>
            </p:cNvPr>
            <p:cNvSpPr txBox="1"/>
            <p:nvPr/>
          </p:nvSpPr>
          <p:spPr>
            <a:xfrm>
              <a:off x="3901947" y="4633469"/>
              <a:ext cx="6756400" cy="381000"/>
            </a:xfrm>
            <a:prstGeom prst="roundRect">
              <a:avLst/>
            </a:prstGeom>
            <a:solidFill>
              <a:srgbClr val="FFFFFF"/>
            </a:solidFill>
          </p:spPr>
          <p:txBody>
            <a:bodyPr vert="horz" rtlCol="0" anchor="t" anchorCtr="0">
              <a:noAutofit/>
            </a:bodyPr>
            <a:lstStyle/>
            <a:p>
              <a:endParaRPr lang="nl-NL">
                <a:solidFill>
                  <a:srgbClr val="FFFFFF"/>
                </a:solidFill>
                <a:latin typeface="Calibri Light" panose="020F0302020204030204" pitchFamily="34" charset="0"/>
              </a:endParaRPr>
            </a:p>
          </p:txBody>
        </p:sp>
        <p:sp>
          <p:nvSpPr>
            <p:cNvPr id="60" name="rg_barLabel_0_0">
              <a:extLst>
                <a:ext uri="{FF2B5EF4-FFF2-40B4-BE49-F238E27FC236}">
                  <a16:creationId xmlns:a16="http://schemas.microsoft.com/office/drawing/2014/main" id="{82A2C676-7997-4E13-A4B3-3279C3AEEC0A}"/>
                </a:ext>
              </a:extLst>
            </p:cNvPr>
            <p:cNvSpPr txBox="1"/>
            <p:nvPr/>
          </p:nvSpPr>
          <p:spPr>
            <a:xfrm>
              <a:off x="6230280" y="2245867"/>
              <a:ext cx="1079500" cy="381000"/>
            </a:xfrm>
            <a:prstGeom prst="rect">
              <a:avLst/>
            </a:prstGeom>
            <a:noFill/>
            <a:extLst>
              <a:ext uri="{909E8E84-426E-40DD-AFC4-6F175D3DCCD1}">
                <a14:hiddenFill xmlns:a14="http://schemas.microsoft.com/office/drawing/2010/main">
                  <a:solidFill>
                    <a:srgbClr val="000000"/>
                  </a:solidFill>
                </a14:hiddenFill>
              </a:ext>
            </a:extLst>
          </p:spPr>
          <p:txBody>
            <a:bodyPr vert="horz" lIns="0" tIns="0" rIns="0" bIns="0" rtlCol="0" anchor="ctr" anchorCtr="0">
              <a:noAutofit/>
            </a:bodyPr>
            <a:lstStyle/>
            <a:p>
              <a:r>
                <a:rPr lang="nl-NL" sz="2200">
                  <a:solidFill>
                    <a:srgbClr val="FFFFFF"/>
                  </a:solidFill>
                  <a:latin typeface="Calibri Light" panose="020F0302020204030204" pitchFamily="34" charset="0"/>
                </a:rPr>
                <a:t>33,3%</a:t>
              </a:r>
            </a:p>
          </p:txBody>
        </p:sp>
        <p:sp>
          <p:nvSpPr>
            <p:cNvPr id="61" name="rg_barLabel_1_0">
              <a:extLst>
                <a:ext uri="{FF2B5EF4-FFF2-40B4-BE49-F238E27FC236}">
                  <a16:creationId xmlns:a16="http://schemas.microsoft.com/office/drawing/2014/main" id="{583B9016-495A-4443-A885-0C6FAF77B638}"/>
                </a:ext>
              </a:extLst>
            </p:cNvPr>
            <p:cNvSpPr txBox="1"/>
            <p:nvPr/>
          </p:nvSpPr>
          <p:spPr>
            <a:xfrm>
              <a:off x="8482414" y="3439667"/>
              <a:ext cx="1079500" cy="381000"/>
            </a:xfrm>
            <a:prstGeom prst="rect">
              <a:avLst/>
            </a:prstGeom>
            <a:noFill/>
            <a:extLst>
              <a:ext uri="{909E8E84-426E-40DD-AFC4-6F175D3DCCD1}">
                <a14:hiddenFill xmlns:a14="http://schemas.microsoft.com/office/drawing/2010/main">
                  <a:solidFill>
                    <a:srgbClr val="000000"/>
                  </a:solidFill>
                </a14:hiddenFill>
              </a:ext>
            </a:extLst>
          </p:spPr>
          <p:txBody>
            <a:bodyPr vert="horz" lIns="0" tIns="0" rIns="0" bIns="0" rtlCol="0" anchor="ctr" anchorCtr="0">
              <a:noAutofit/>
            </a:bodyPr>
            <a:lstStyle/>
            <a:p>
              <a:r>
                <a:rPr lang="nl-NL" sz="2200">
                  <a:solidFill>
                    <a:srgbClr val="FFFFFF"/>
                  </a:solidFill>
                  <a:latin typeface="Calibri Light" panose="020F0302020204030204" pitchFamily="34" charset="0"/>
                </a:rPr>
                <a:t>66,7%</a:t>
              </a:r>
            </a:p>
          </p:txBody>
        </p:sp>
        <p:sp>
          <p:nvSpPr>
            <p:cNvPr id="62" name="rg_barLabel_2_0">
              <a:extLst>
                <a:ext uri="{FF2B5EF4-FFF2-40B4-BE49-F238E27FC236}">
                  <a16:creationId xmlns:a16="http://schemas.microsoft.com/office/drawing/2014/main" id="{378CE8D3-0944-45CF-9488-2A4049274DC3}"/>
                </a:ext>
              </a:extLst>
            </p:cNvPr>
            <p:cNvSpPr txBox="1"/>
            <p:nvPr/>
          </p:nvSpPr>
          <p:spPr>
            <a:xfrm>
              <a:off x="10734547" y="4633468"/>
              <a:ext cx="1079500" cy="381000"/>
            </a:xfrm>
            <a:prstGeom prst="rect">
              <a:avLst/>
            </a:prstGeom>
            <a:noFill/>
            <a:extLst>
              <a:ext uri="{909E8E84-426E-40DD-AFC4-6F175D3DCCD1}">
                <a14:hiddenFill xmlns:a14="http://schemas.microsoft.com/office/drawing/2010/main">
                  <a:solidFill>
                    <a:srgbClr val="000000"/>
                  </a:solidFill>
                </a14:hiddenFill>
              </a:ext>
            </a:extLst>
          </p:spPr>
          <p:txBody>
            <a:bodyPr vert="horz" lIns="0" tIns="0" rIns="0" bIns="0" rtlCol="0" anchor="ctr" anchorCtr="0">
              <a:noAutofit/>
            </a:bodyPr>
            <a:lstStyle/>
            <a:p>
              <a:r>
                <a:rPr lang="nl-NL" sz="2200">
                  <a:solidFill>
                    <a:srgbClr val="FFFFFF"/>
                  </a:solidFill>
                  <a:latin typeface="Calibri Light" panose="020F0302020204030204" pitchFamily="34" charset="0"/>
                </a:rPr>
                <a:t>100,0%</a:t>
              </a:r>
            </a:p>
          </p:txBody>
        </p:sp>
      </p:grpSp>
      <p:sp>
        <p:nvSpPr>
          <p:cNvPr id="27" name="ResultsGraphExplanation0">
            <a:extLst>
              <a:ext uri="{FF2B5EF4-FFF2-40B4-BE49-F238E27FC236}">
                <a16:creationId xmlns:a16="http://schemas.microsoft.com/office/drawing/2014/main" id="{57CC0CDC-42F3-492D-83FA-1634AF25CBE6}"/>
              </a:ext>
            </a:extLst>
          </p:cNvPr>
          <p:cNvSpPr txBox="1"/>
          <p:nvPr/>
        </p:nvSpPr>
        <p:spPr>
          <a:xfrm>
            <a:off x="7242047" y="1801368"/>
            <a:ext cx="4572000" cy="1270000"/>
          </a:xfrm>
          <a:prstGeom prst="rect">
            <a:avLst/>
          </a:prstGeom>
          <a:solidFill>
            <a:srgbClr val="FFFFFF">
              <a:alpha val="90000"/>
            </a:srgbClr>
          </a:solidFill>
          <a:ln w="0" cmpd="sng">
            <a:solidFill>
              <a:srgbClr val="0082C8"/>
            </a:solidFill>
            <a:prstDash val="solid"/>
          </a:ln>
        </p:spPr>
        <p:txBody>
          <a:bodyPr vert="horz" wrap="square" lIns="203200" rIns="203200" rtlCol="0" anchor="ctr" anchorCtr="1">
            <a:noAutofit/>
          </a:bodyPr>
          <a:lstStyle/>
          <a:p>
            <a:pPr algn="ctr">
              <a:spcBef>
                <a:spcPct val="0"/>
              </a:spcBef>
              <a:spcAft>
                <a:spcPct val="0"/>
              </a:spcAft>
            </a:pPr>
            <a:r>
              <a:rPr lang="nl-NL" sz="1400" i="1">
                <a:solidFill>
                  <a:srgbClr val="000001"/>
                </a:solidFill>
                <a:latin typeface="Arial" panose="020B0604020202020204" pitchFamily="34" charset="0"/>
              </a:rPr>
              <a:t>Deze voorbeeld resultaten zullen op 0 gezet worden zodra een sessie en diavoorstelling gestart zijn.</a:t>
            </a:r>
          </a:p>
          <a:p>
            <a:pPr algn="ctr">
              <a:spcBef>
                <a:spcPct val="0"/>
              </a:spcBef>
              <a:spcAft>
                <a:spcPct val="0"/>
              </a:spcAft>
            </a:pPr>
            <a:endParaRPr lang="nl-NL" sz="1400" i="1">
              <a:solidFill>
                <a:srgbClr val="000001"/>
              </a:solidFill>
              <a:latin typeface="Arial" panose="020B0604020202020204" pitchFamily="34" charset="0"/>
            </a:endParaRPr>
          </a:p>
          <a:p>
            <a:pPr algn="ctr">
              <a:spcBef>
                <a:spcPct val="0"/>
              </a:spcBef>
              <a:spcAft>
                <a:spcPct val="0"/>
              </a:spcAft>
            </a:pPr>
            <a:r>
              <a:rPr lang="nl-NL" sz="1400" i="1">
                <a:solidFill>
                  <a:srgbClr val="000001"/>
                </a:solidFill>
                <a:latin typeface="Arial" panose="020B0604020202020204" pitchFamily="34" charset="0"/>
              </a:rPr>
              <a:t>Voel u vrij om ondertussen de layout van de resultaten te veranderen (bv. de kleur)</a:t>
            </a:r>
          </a:p>
        </p:txBody>
      </p:sp>
      <p:sp>
        <p:nvSpPr>
          <p:cNvPr id="65" name="VoteExplanationOverlay">
            <a:extLst>
              <a:ext uri="{FF2B5EF4-FFF2-40B4-BE49-F238E27FC236}">
                <a16:creationId xmlns:a16="http://schemas.microsoft.com/office/drawing/2014/main" id="{7AE7C12A-B630-453B-8CC0-860110811A54}"/>
              </a:ext>
            </a:extLst>
          </p:cNvPr>
          <p:cNvSpPr txBox="1"/>
          <p:nvPr/>
        </p:nvSpPr>
        <p:spPr>
          <a:xfrm>
            <a:off x="188975" y="6040040"/>
            <a:ext cx="11814048" cy="733425"/>
          </a:xfrm>
          <a:prstGeom prst="rect">
            <a:avLst/>
          </a:prstGeom>
          <a:solidFill>
            <a:srgbClr val="FFFFFF">
              <a:alpha val="90000"/>
            </a:srgbClr>
          </a:solidFill>
          <a:ln w="0" cmpd="sng">
            <a:solidFill>
              <a:srgbClr val="0082C8"/>
            </a:solidFill>
            <a:prstDash val="solid"/>
          </a:ln>
        </p:spPr>
        <p:txBody>
          <a:bodyPr vert="horz" wrap="square" lIns="406400" rIns="406400" rtlCol="0" anchor="ctr" anchorCtr="1">
            <a:noAutofit/>
          </a:bodyPr>
          <a:lstStyle/>
          <a:p>
            <a:pPr algn="ctr">
              <a:spcBef>
                <a:spcPct val="0"/>
              </a:spcBef>
              <a:spcAft>
                <a:spcPct val="0"/>
              </a:spcAft>
            </a:pPr>
            <a:r>
              <a:rPr lang="nl-NL" i="1">
                <a:solidFill>
                  <a:srgbClr val="000001"/>
                </a:solidFill>
                <a:latin typeface="Arial" panose="020B0604020202020204" pitchFamily="34" charset="0"/>
              </a:rPr>
              <a:t>Deze presentatie is geladen zonder de Sendsteps Add-In.</a:t>
            </a:r>
          </a:p>
          <a:p>
            <a:pPr algn="ctr">
              <a:spcBef>
                <a:spcPct val="0"/>
              </a:spcBef>
              <a:spcAft>
                <a:spcPct val="0"/>
              </a:spcAft>
            </a:pPr>
            <a:r>
              <a:rPr lang="nl-NL" i="1">
                <a:solidFill>
                  <a:srgbClr val="000001"/>
                </a:solidFill>
                <a:latin typeface="Arial" panose="020B0604020202020204" pitchFamily="34" charset="0"/>
              </a:rPr>
              <a:t>Add-In gratis downloaden? Ga naar https://dashboard.sendsteps.com/info</a:t>
            </a:r>
          </a:p>
        </p:txBody>
      </p:sp>
    </p:spTree>
    <p:extLst>
      <p:ext uri="{BB962C8B-B14F-4D97-AF65-F5344CB8AC3E}">
        <p14:creationId xmlns:p14="http://schemas.microsoft.com/office/powerpoint/2010/main" val="11763460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6" name="Groep 5">
            <a:extLst>
              <a:ext uri="{FF2B5EF4-FFF2-40B4-BE49-F238E27FC236}">
                <a16:creationId xmlns:a16="http://schemas.microsoft.com/office/drawing/2014/main" id="{49FA0F68-4C23-4373-BC16-C0538DB68A03}"/>
              </a:ext>
            </a:extLst>
          </p:cNvPr>
          <p:cNvGrpSpPr/>
          <p:nvPr/>
        </p:nvGrpSpPr>
        <p:grpSpPr>
          <a:xfrm>
            <a:off x="1847528" y="1556792"/>
            <a:ext cx="9375272" cy="4116951"/>
            <a:chOff x="261870" y="1168971"/>
            <a:chExt cx="11654698" cy="5117913"/>
          </a:xfrm>
        </p:grpSpPr>
        <p:pic>
          <p:nvPicPr>
            <p:cNvPr id="1028" name="Picture 4" descr="fbeeldingsresultaat voor groene stad logo">
              <a:hlinkClick r:id="rId2"/>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05199" y="2228765"/>
              <a:ext cx="5622161" cy="3509636"/>
            </a:xfrm>
            <a:prstGeom prst="rect">
              <a:avLst/>
            </a:prstGeom>
            <a:noFill/>
            <a:extLst>
              <a:ext uri="{909E8E84-426E-40DD-AFC4-6F175D3DCCD1}">
                <a14:hiddenFill xmlns:a14="http://schemas.microsoft.com/office/drawing/2010/main">
                  <a:solidFill>
                    <a:srgbClr val="FFFFFF"/>
                  </a:solidFill>
                </a14:hiddenFill>
              </a:ext>
            </a:extLst>
          </p:spPr>
        </p:pic>
        <p:sp>
          <p:nvSpPr>
            <p:cNvPr id="8" name="Tekstvak 7"/>
            <p:cNvSpPr txBox="1"/>
            <p:nvPr/>
          </p:nvSpPr>
          <p:spPr>
            <a:xfrm>
              <a:off x="5629643" y="1168971"/>
              <a:ext cx="2202381" cy="420867"/>
            </a:xfrm>
            <a:prstGeom prst="rect">
              <a:avLst/>
            </a:prstGeom>
            <a:noFill/>
          </p:spPr>
          <p:txBody>
            <a:bodyPr wrap="none" rtlCol="0">
              <a:spAutoFit/>
            </a:bodyPr>
            <a:lstStyle>
              <a:defPPr>
                <a:defRPr lang="nl-NL"/>
              </a:defPPr>
            </a:lstStyle>
            <a:p>
              <a:pPr fontAlgn="auto">
                <a:spcBef>
                  <a:spcPts val="0"/>
                </a:spcBef>
                <a:spcAft>
                  <a:spcPts val="0"/>
                </a:spcAft>
              </a:pPr>
              <a:r>
                <a:rPr lang="nl-NL" sz="1600" dirty="0">
                  <a:solidFill>
                    <a:prstClr val="black">
                      <a:lumMod val="65000"/>
                      <a:lumOff val="35000"/>
                    </a:prstClr>
                  </a:solidFill>
                  <a:latin typeface="Calibri" panose="020F0502020204030204"/>
                  <a:cs typeface="+mn-cs"/>
                </a:rPr>
                <a:t>Minder onderhoud</a:t>
              </a:r>
            </a:p>
          </p:txBody>
        </p:sp>
        <p:sp>
          <p:nvSpPr>
            <p:cNvPr id="9" name="Tekstvak 8"/>
            <p:cNvSpPr txBox="1"/>
            <p:nvPr/>
          </p:nvSpPr>
          <p:spPr>
            <a:xfrm>
              <a:off x="8322136" y="3690393"/>
              <a:ext cx="3594432" cy="2563466"/>
            </a:xfrm>
            <a:prstGeom prst="rect">
              <a:avLst/>
            </a:prstGeom>
            <a:noFill/>
          </p:spPr>
          <p:txBody>
            <a:bodyPr wrap="none" rtlCol="0">
              <a:spAutoFit/>
            </a:bodyPr>
            <a:lstStyle/>
            <a:p>
              <a:pPr fontAlgn="auto">
                <a:spcBef>
                  <a:spcPts val="0"/>
                </a:spcBef>
                <a:spcAft>
                  <a:spcPts val="0"/>
                </a:spcAft>
              </a:pPr>
              <a:r>
                <a:rPr lang="nl-NL" sz="1600" b="1" dirty="0">
                  <a:solidFill>
                    <a:prstClr val="black">
                      <a:lumMod val="65000"/>
                      <a:lumOff val="35000"/>
                    </a:prstClr>
                  </a:solidFill>
                  <a:latin typeface="Calibri" panose="020F0502020204030204"/>
                  <a:cs typeface="+mn-cs"/>
                </a:rPr>
                <a:t>Nieuwe stakeholders in de stad:</a:t>
              </a:r>
            </a:p>
            <a:p>
              <a:pPr fontAlgn="auto">
                <a:spcBef>
                  <a:spcPts val="0"/>
                </a:spcBef>
                <a:spcAft>
                  <a:spcPts val="0"/>
                </a:spcAft>
              </a:pPr>
              <a:r>
                <a:rPr lang="nl-NL" sz="1600" dirty="0" err="1">
                  <a:solidFill>
                    <a:prstClr val="black">
                      <a:lumMod val="65000"/>
                      <a:lumOff val="35000"/>
                    </a:prstClr>
                  </a:solidFill>
                  <a:latin typeface="Calibri" panose="020F0502020204030204"/>
                  <a:cs typeface="+mn-cs"/>
                </a:rPr>
                <a:t>Rioned</a:t>
              </a:r>
              <a:endParaRPr lang="nl-NL" sz="1600" dirty="0">
                <a:solidFill>
                  <a:prstClr val="black">
                    <a:lumMod val="65000"/>
                    <a:lumOff val="35000"/>
                  </a:prstClr>
                </a:solidFill>
                <a:latin typeface="Calibri" panose="020F0502020204030204"/>
                <a:cs typeface="+mn-cs"/>
              </a:endParaRPr>
            </a:p>
            <a:p>
              <a:pPr fontAlgn="auto">
                <a:spcBef>
                  <a:spcPts val="0"/>
                </a:spcBef>
                <a:spcAft>
                  <a:spcPts val="0"/>
                </a:spcAft>
              </a:pPr>
              <a:r>
                <a:rPr lang="nl-NL" sz="1600" dirty="0">
                  <a:solidFill>
                    <a:prstClr val="black">
                      <a:lumMod val="65000"/>
                      <a:lumOff val="35000"/>
                    </a:prstClr>
                  </a:solidFill>
                  <a:latin typeface="Calibri" panose="020F0502020204030204"/>
                  <a:cs typeface="+mn-cs"/>
                </a:rPr>
                <a:t>Natuurorganisaties</a:t>
              </a:r>
            </a:p>
            <a:p>
              <a:pPr fontAlgn="auto">
                <a:spcBef>
                  <a:spcPts val="0"/>
                </a:spcBef>
                <a:spcAft>
                  <a:spcPts val="0"/>
                </a:spcAft>
              </a:pPr>
              <a:r>
                <a:rPr lang="nl-NL" sz="1600" dirty="0">
                  <a:solidFill>
                    <a:prstClr val="black">
                      <a:lumMod val="65000"/>
                      <a:lumOff val="35000"/>
                    </a:prstClr>
                  </a:solidFill>
                  <a:latin typeface="Calibri" panose="020F0502020204030204"/>
                  <a:cs typeface="+mn-cs"/>
                </a:rPr>
                <a:t>GGD</a:t>
              </a:r>
            </a:p>
            <a:p>
              <a:pPr fontAlgn="auto">
                <a:spcBef>
                  <a:spcPts val="0"/>
                </a:spcBef>
                <a:spcAft>
                  <a:spcPts val="0"/>
                </a:spcAft>
              </a:pPr>
              <a:r>
                <a:rPr lang="nl-NL" sz="1600" dirty="0">
                  <a:solidFill>
                    <a:prstClr val="black">
                      <a:lumMod val="65000"/>
                      <a:lumOff val="35000"/>
                    </a:prstClr>
                  </a:solidFill>
                  <a:latin typeface="Calibri" panose="020F0502020204030204"/>
                  <a:cs typeface="+mn-cs"/>
                </a:rPr>
                <a:t>Waterschappen</a:t>
              </a:r>
            </a:p>
            <a:p>
              <a:pPr fontAlgn="auto">
                <a:spcBef>
                  <a:spcPts val="0"/>
                </a:spcBef>
                <a:spcAft>
                  <a:spcPts val="0"/>
                </a:spcAft>
              </a:pPr>
              <a:r>
                <a:rPr lang="nl-NL" sz="1600" dirty="0">
                  <a:solidFill>
                    <a:prstClr val="black">
                      <a:lumMod val="65000"/>
                      <a:lumOff val="35000"/>
                    </a:prstClr>
                  </a:solidFill>
                  <a:latin typeface="Calibri" panose="020F0502020204030204"/>
                  <a:cs typeface="+mn-cs"/>
                </a:rPr>
                <a:t>Beheerders en ecologen</a:t>
              </a:r>
            </a:p>
            <a:p>
              <a:pPr fontAlgn="auto">
                <a:spcBef>
                  <a:spcPts val="0"/>
                </a:spcBef>
                <a:spcAft>
                  <a:spcPts val="0"/>
                </a:spcAft>
              </a:pPr>
              <a:r>
                <a:rPr lang="nl-NL" sz="1600" dirty="0">
                  <a:solidFill>
                    <a:prstClr val="black">
                      <a:lumMod val="65000"/>
                      <a:lumOff val="35000"/>
                    </a:prstClr>
                  </a:solidFill>
                  <a:latin typeface="Calibri" panose="020F0502020204030204"/>
                  <a:cs typeface="+mn-cs"/>
                </a:rPr>
                <a:t>Groenvoorzieners</a:t>
              </a:r>
            </a:p>
            <a:p>
              <a:pPr fontAlgn="auto">
                <a:spcBef>
                  <a:spcPts val="0"/>
                </a:spcBef>
                <a:spcAft>
                  <a:spcPts val="0"/>
                </a:spcAft>
              </a:pPr>
              <a:r>
                <a:rPr lang="nl-NL" sz="1600" dirty="0">
                  <a:solidFill>
                    <a:prstClr val="black">
                      <a:lumMod val="65000"/>
                      <a:lumOff val="35000"/>
                    </a:prstClr>
                  </a:solidFill>
                  <a:latin typeface="Calibri" panose="020F0502020204030204"/>
                  <a:cs typeface="+mn-cs"/>
                </a:rPr>
                <a:t>Etc.</a:t>
              </a:r>
            </a:p>
          </p:txBody>
        </p:sp>
        <p:sp>
          <p:nvSpPr>
            <p:cNvPr id="11" name="Tekstvak 10"/>
            <p:cNvSpPr txBox="1"/>
            <p:nvPr/>
          </p:nvSpPr>
          <p:spPr>
            <a:xfrm>
              <a:off x="261870" y="3297145"/>
              <a:ext cx="2467734" cy="420867"/>
            </a:xfrm>
            <a:prstGeom prst="rect">
              <a:avLst/>
            </a:prstGeom>
            <a:noFill/>
          </p:spPr>
          <p:txBody>
            <a:bodyPr wrap="none" rtlCol="0">
              <a:spAutoFit/>
            </a:bodyPr>
            <a:lstStyle/>
            <a:p>
              <a:pPr fontAlgn="auto">
                <a:spcBef>
                  <a:spcPts val="0"/>
                </a:spcBef>
                <a:spcAft>
                  <a:spcPts val="0"/>
                </a:spcAft>
              </a:pPr>
              <a:r>
                <a:rPr lang="nl-NL" sz="1600" dirty="0">
                  <a:solidFill>
                    <a:prstClr val="black">
                      <a:lumMod val="65000"/>
                      <a:lumOff val="35000"/>
                    </a:prstClr>
                  </a:solidFill>
                  <a:latin typeface="Calibri" panose="020F0502020204030204"/>
                  <a:cs typeface="+mn-cs"/>
                </a:rPr>
                <a:t>Minder</a:t>
              </a:r>
              <a:r>
                <a:rPr lang="nl-NL" sz="1400" dirty="0">
                  <a:solidFill>
                    <a:prstClr val="black"/>
                  </a:solidFill>
                  <a:latin typeface="Calibri" panose="020F0502020204030204"/>
                  <a:cs typeface="+mn-cs"/>
                </a:rPr>
                <a:t> </a:t>
              </a:r>
              <a:r>
                <a:rPr lang="nl-NL" sz="1600" dirty="0">
                  <a:solidFill>
                    <a:prstClr val="black">
                      <a:lumMod val="65000"/>
                      <a:lumOff val="35000"/>
                    </a:prstClr>
                  </a:solidFill>
                  <a:latin typeface="Calibri" panose="020F0502020204030204"/>
                  <a:cs typeface="+mn-cs"/>
                </a:rPr>
                <a:t>infrastructuur</a:t>
              </a:r>
            </a:p>
          </p:txBody>
        </p:sp>
        <p:sp>
          <p:nvSpPr>
            <p:cNvPr id="12" name="Tekstvak 11"/>
            <p:cNvSpPr txBox="1"/>
            <p:nvPr/>
          </p:nvSpPr>
          <p:spPr>
            <a:xfrm>
              <a:off x="456204" y="4116180"/>
              <a:ext cx="3291456" cy="420867"/>
            </a:xfrm>
            <a:prstGeom prst="rect">
              <a:avLst/>
            </a:prstGeom>
            <a:noFill/>
          </p:spPr>
          <p:txBody>
            <a:bodyPr wrap="none" rtlCol="0">
              <a:spAutoFit/>
            </a:bodyPr>
            <a:lstStyle/>
            <a:p>
              <a:pPr fontAlgn="auto">
                <a:spcBef>
                  <a:spcPts val="0"/>
                </a:spcBef>
                <a:spcAft>
                  <a:spcPts val="0"/>
                </a:spcAft>
              </a:pPr>
              <a:r>
                <a:rPr lang="nl-NL" sz="1600" dirty="0">
                  <a:solidFill>
                    <a:prstClr val="black">
                      <a:lumMod val="65000"/>
                      <a:lumOff val="35000"/>
                    </a:prstClr>
                  </a:solidFill>
                  <a:latin typeface="Calibri" panose="020F0502020204030204"/>
                  <a:cs typeface="+mn-cs"/>
                </a:rPr>
                <a:t>Decentraal</a:t>
              </a:r>
              <a:r>
                <a:rPr lang="nl-NL" sz="1400" dirty="0">
                  <a:solidFill>
                    <a:prstClr val="black"/>
                  </a:solidFill>
                  <a:latin typeface="Calibri" panose="020F0502020204030204"/>
                  <a:cs typeface="+mn-cs"/>
                </a:rPr>
                <a:t> </a:t>
              </a:r>
              <a:r>
                <a:rPr lang="nl-NL" sz="1600" dirty="0">
                  <a:solidFill>
                    <a:prstClr val="black">
                      <a:lumMod val="65000"/>
                      <a:lumOff val="35000"/>
                    </a:prstClr>
                  </a:solidFill>
                  <a:latin typeface="Calibri" panose="020F0502020204030204"/>
                  <a:cs typeface="+mn-cs"/>
                </a:rPr>
                <a:t>energie</a:t>
              </a:r>
              <a:r>
                <a:rPr lang="nl-NL" sz="1400" dirty="0">
                  <a:solidFill>
                    <a:prstClr val="black"/>
                  </a:solidFill>
                  <a:latin typeface="Calibri" panose="020F0502020204030204"/>
                  <a:cs typeface="+mn-cs"/>
                </a:rPr>
                <a:t> </a:t>
              </a:r>
              <a:r>
                <a:rPr lang="nl-NL" sz="1600" dirty="0">
                  <a:solidFill>
                    <a:prstClr val="black">
                      <a:lumMod val="65000"/>
                      <a:lumOff val="35000"/>
                    </a:prstClr>
                  </a:solidFill>
                  <a:latin typeface="Calibri" panose="020F0502020204030204"/>
                  <a:cs typeface="+mn-cs"/>
                </a:rPr>
                <a:t>opwekken</a:t>
              </a:r>
            </a:p>
          </p:txBody>
        </p:sp>
        <p:sp>
          <p:nvSpPr>
            <p:cNvPr id="13" name="Tekstvak 12"/>
            <p:cNvSpPr txBox="1"/>
            <p:nvPr/>
          </p:nvSpPr>
          <p:spPr>
            <a:xfrm>
              <a:off x="913278" y="2101148"/>
              <a:ext cx="2240243" cy="420867"/>
            </a:xfrm>
            <a:prstGeom prst="rect">
              <a:avLst/>
            </a:prstGeom>
            <a:noFill/>
          </p:spPr>
          <p:txBody>
            <a:bodyPr wrap="none" rtlCol="0">
              <a:spAutoFit/>
            </a:bodyPr>
            <a:lstStyle/>
            <a:p>
              <a:pPr fontAlgn="auto">
                <a:spcBef>
                  <a:spcPts val="0"/>
                </a:spcBef>
                <a:spcAft>
                  <a:spcPts val="0"/>
                </a:spcAft>
              </a:pPr>
              <a:r>
                <a:rPr lang="nl-NL" sz="1600" dirty="0">
                  <a:solidFill>
                    <a:prstClr val="black">
                      <a:lumMod val="65000"/>
                      <a:lumOff val="35000"/>
                    </a:prstClr>
                  </a:solidFill>
                  <a:latin typeface="Calibri" panose="020F0502020204030204"/>
                  <a:cs typeface="+mn-cs"/>
                </a:rPr>
                <a:t>Participatie burgers</a:t>
              </a:r>
            </a:p>
          </p:txBody>
        </p:sp>
        <p:sp>
          <p:nvSpPr>
            <p:cNvPr id="14" name="Tekstvak 13"/>
            <p:cNvSpPr txBox="1"/>
            <p:nvPr/>
          </p:nvSpPr>
          <p:spPr>
            <a:xfrm>
              <a:off x="1856659" y="5509119"/>
              <a:ext cx="2709653" cy="420867"/>
            </a:xfrm>
            <a:prstGeom prst="rect">
              <a:avLst/>
            </a:prstGeom>
            <a:noFill/>
          </p:spPr>
          <p:txBody>
            <a:bodyPr wrap="none" rtlCol="0">
              <a:spAutoFit/>
            </a:bodyPr>
            <a:lstStyle/>
            <a:p>
              <a:pPr fontAlgn="auto">
                <a:spcBef>
                  <a:spcPts val="0"/>
                </a:spcBef>
                <a:spcAft>
                  <a:spcPts val="0"/>
                </a:spcAft>
              </a:pPr>
              <a:r>
                <a:rPr lang="nl-NL" sz="1600" dirty="0" err="1">
                  <a:solidFill>
                    <a:prstClr val="black">
                      <a:lumMod val="65000"/>
                      <a:lumOff val="35000"/>
                    </a:prstClr>
                  </a:solidFill>
                  <a:latin typeface="Calibri" panose="020F0502020204030204"/>
                  <a:cs typeface="+mn-cs"/>
                </a:rPr>
                <a:t>Natuurinclusief</a:t>
              </a:r>
              <a:r>
                <a:rPr lang="nl-NL" sz="1600" dirty="0">
                  <a:solidFill>
                    <a:prstClr val="black">
                      <a:lumMod val="65000"/>
                      <a:lumOff val="35000"/>
                    </a:prstClr>
                  </a:solidFill>
                  <a:latin typeface="Calibri" panose="020F0502020204030204"/>
                  <a:cs typeface="+mn-cs"/>
                </a:rPr>
                <a:t> bouwen</a:t>
              </a:r>
            </a:p>
          </p:txBody>
        </p:sp>
        <p:sp>
          <p:nvSpPr>
            <p:cNvPr id="16" name="Tekstvak 15"/>
            <p:cNvSpPr txBox="1"/>
            <p:nvPr/>
          </p:nvSpPr>
          <p:spPr>
            <a:xfrm>
              <a:off x="8311556" y="3015652"/>
              <a:ext cx="2863493" cy="420867"/>
            </a:xfrm>
            <a:prstGeom prst="rect">
              <a:avLst/>
            </a:prstGeom>
            <a:noFill/>
          </p:spPr>
          <p:txBody>
            <a:bodyPr wrap="none" rtlCol="0">
              <a:spAutoFit/>
            </a:bodyPr>
            <a:lstStyle/>
            <a:p>
              <a:pPr fontAlgn="auto">
                <a:spcBef>
                  <a:spcPts val="0"/>
                </a:spcBef>
                <a:spcAft>
                  <a:spcPts val="0"/>
                </a:spcAft>
              </a:pPr>
              <a:r>
                <a:rPr lang="nl-NL" sz="1600" dirty="0">
                  <a:solidFill>
                    <a:prstClr val="black">
                      <a:lumMod val="65000"/>
                      <a:lumOff val="35000"/>
                    </a:prstClr>
                  </a:solidFill>
                  <a:latin typeface="Calibri" panose="020F0502020204030204"/>
                  <a:cs typeface="+mn-cs"/>
                </a:rPr>
                <a:t>Gezondere leefomgeving </a:t>
              </a:r>
            </a:p>
          </p:txBody>
        </p:sp>
        <p:sp>
          <p:nvSpPr>
            <p:cNvPr id="17" name="Tekstvak 16"/>
            <p:cNvSpPr txBox="1"/>
            <p:nvPr/>
          </p:nvSpPr>
          <p:spPr>
            <a:xfrm>
              <a:off x="4761087" y="5866017"/>
              <a:ext cx="2827864" cy="420867"/>
            </a:xfrm>
            <a:prstGeom prst="rect">
              <a:avLst/>
            </a:prstGeom>
            <a:noFill/>
          </p:spPr>
          <p:txBody>
            <a:bodyPr wrap="none" rtlCol="0">
              <a:spAutoFit/>
            </a:bodyPr>
            <a:lstStyle/>
            <a:p>
              <a:pPr fontAlgn="auto">
                <a:spcBef>
                  <a:spcPts val="0"/>
                </a:spcBef>
                <a:spcAft>
                  <a:spcPts val="0"/>
                </a:spcAft>
              </a:pPr>
              <a:r>
                <a:rPr lang="nl-NL" sz="1600" dirty="0">
                  <a:solidFill>
                    <a:prstClr val="black">
                      <a:lumMod val="65000"/>
                      <a:lumOff val="35000"/>
                    </a:prstClr>
                  </a:solidFill>
                  <a:latin typeface="Calibri" panose="020F0502020204030204"/>
                  <a:cs typeface="+mn-cs"/>
                </a:rPr>
                <a:t>Nieuwe</a:t>
              </a:r>
              <a:r>
                <a:rPr lang="nl-NL" sz="1400" dirty="0">
                  <a:solidFill>
                    <a:prstClr val="black"/>
                  </a:solidFill>
                  <a:latin typeface="Calibri" panose="020F0502020204030204"/>
                  <a:cs typeface="+mn-cs"/>
                </a:rPr>
                <a:t> </a:t>
              </a:r>
              <a:r>
                <a:rPr lang="nl-NL" sz="1600" dirty="0">
                  <a:solidFill>
                    <a:prstClr val="black">
                      <a:lumMod val="65000"/>
                      <a:lumOff val="35000"/>
                    </a:prstClr>
                  </a:solidFill>
                  <a:latin typeface="Calibri" panose="020F0502020204030204"/>
                  <a:cs typeface="+mn-cs"/>
                </a:rPr>
                <a:t>verdienmodellen</a:t>
              </a:r>
            </a:p>
          </p:txBody>
        </p:sp>
        <p:sp>
          <p:nvSpPr>
            <p:cNvPr id="18" name="Tekstvak 17"/>
            <p:cNvSpPr txBox="1"/>
            <p:nvPr/>
          </p:nvSpPr>
          <p:spPr>
            <a:xfrm>
              <a:off x="7801744" y="2340911"/>
              <a:ext cx="3835076" cy="420867"/>
            </a:xfrm>
            <a:prstGeom prst="rect">
              <a:avLst/>
            </a:prstGeom>
            <a:noFill/>
          </p:spPr>
          <p:txBody>
            <a:bodyPr wrap="none" rtlCol="0">
              <a:spAutoFit/>
            </a:bodyPr>
            <a:lstStyle/>
            <a:p>
              <a:pPr fontAlgn="auto">
                <a:spcBef>
                  <a:spcPts val="0"/>
                </a:spcBef>
                <a:spcAft>
                  <a:spcPts val="0"/>
                </a:spcAft>
              </a:pPr>
              <a:r>
                <a:rPr lang="nl-NL" sz="1600" dirty="0">
                  <a:solidFill>
                    <a:prstClr val="black">
                      <a:lumMod val="65000"/>
                      <a:lumOff val="35000"/>
                    </a:prstClr>
                  </a:solidFill>
                  <a:latin typeface="Calibri" panose="020F0502020204030204"/>
                  <a:cs typeface="+mn-cs"/>
                </a:rPr>
                <a:t>Bevordering landschap en ecologie</a:t>
              </a:r>
            </a:p>
          </p:txBody>
        </p:sp>
        <p:sp>
          <p:nvSpPr>
            <p:cNvPr id="19" name="Tekstvak 18"/>
            <p:cNvSpPr txBox="1"/>
            <p:nvPr/>
          </p:nvSpPr>
          <p:spPr>
            <a:xfrm>
              <a:off x="2101932" y="1577767"/>
              <a:ext cx="3278461" cy="420867"/>
            </a:xfrm>
            <a:prstGeom prst="rect">
              <a:avLst/>
            </a:prstGeom>
            <a:noFill/>
          </p:spPr>
          <p:txBody>
            <a:bodyPr wrap="none" rtlCol="0">
              <a:spAutoFit/>
            </a:bodyPr>
            <a:lstStyle/>
            <a:p>
              <a:pPr fontAlgn="auto">
                <a:spcBef>
                  <a:spcPts val="0"/>
                </a:spcBef>
                <a:spcAft>
                  <a:spcPts val="0"/>
                </a:spcAft>
              </a:pPr>
              <a:r>
                <a:rPr lang="nl-NL" sz="1600" dirty="0">
                  <a:solidFill>
                    <a:prstClr val="black">
                      <a:lumMod val="65000"/>
                      <a:lumOff val="35000"/>
                    </a:prstClr>
                  </a:solidFill>
                  <a:latin typeface="Calibri" panose="020F0502020204030204"/>
                  <a:cs typeface="+mn-cs"/>
                </a:rPr>
                <a:t>Ontwikkelaar als rentmeester</a:t>
              </a:r>
            </a:p>
          </p:txBody>
        </p:sp>
        <p:sp>
          <p:nvSpPr>
            <p:cNvPr id="20" name="Tekstvak 19"/>
            <p:cNvSpPr txBox="1"/>
            <p:nvPr/>
          </p:nvSpPr>
          <p:spPr>
            <a:xfrm>
              <a:off x="7847038" y="1689914"/>
              <a:ext cx="1908570" cy="420867"/>
            </a:xfrm>
            <a:prstGeom prst="rect">
              <a:avLst/>
            </a:prstGeom>
            <a:noFill/>
          </p:spPr>
          <p:txBody>
            <a:bodyPr wrap="none" rtlCol="0">
              <a:spAutoFit/>
            </a:bodyPr>
            <a:lstStyle/>
            <a:p>
              <a:pPr fontAlgn="auto">
                <a:spcBef>
                  <a:spcPts val="0"/>
                </a:spcBef>
                <a:spcAft>
                  <a:spcPts val="0"/>
                </a:spcAft>
              </a:pPr>
              <a:r>
                <a:rPr lang="en-GB" sz="1400" dirty="0">
                  <a:solidFill>
                    <a:prstClr val="black"/>
                  </a:solidFill>
                  <a:latin typeface="Calibri" panose="020F0502020204030204"/>
                  <a:cs typeface="+mn-cs"/>
                </a:rPr>
                <a:t>‘</a:t>
              </a:r>
              <a:r>
                <a:rPr lang="en-GB" sz="1600" dirty="0">
                  <a:solidFill>
                    <a:prstClr val="black">
                      <a:lumMod val="65000"/>
                      <a:lumOff val="35000"/>
                    </a:prstClr>
                  </a:solidFill>
                  <a:latin typeface="Calibri" panose="020F0502020204030204"/>
                  <a:cs typeface="+mn-cs"/>
                </a:rPr>
                <a:t>Resilient Cities’ </a:t>
              </a:r>
            </a:p>
          </p:txBody>
        </p:sp>
      </p:grpSp>
      <p:sp>
        <p:nvSpPr>
          <p:cNvPr id="7" name="Titel 6">
            <a:extLst>
              <a:ext uri="{FF2B5EF4-FFF2-40B4-BE49-F238E27FC236}">
                <a16:creationId xmlns:a16="http://schemas.microsoft.com/office/drawing/2014/main" id="{239FA8B2-251E-478F-9825-67A6314C64BA}"/>
              </a:ext>
            </a:extLst>
          </p:cNvPr>
          <p:cNvSpPr>
            <a:spLocks noGrp="1"/>
          </p:cNvSpPr>
          <p:nvPr>
            <p:ph type="title"/>
          </p:nvPr>
        </p:nvSpPr>
        <p:spPr>
          <a:xfrm>
            <a:off x="-65314" y="724440"/>
            <a:ext cx="11486793" cy="677298"/>
          </a:xfrm>
        </p:spPr>
        <p:txBody>
          <a:bodyPr/>
          <a:lstStyle/>
          <a:p>
            <a:r>
              <a:rPr lang="nl-NL" sz="3600" b="1" dirty="0"/>
              <a:t>Lonkend perspectief met integrale duurzaamheid</a:t>
            </a:r>
          </a:p>
        </p:txBody>
      </p:sp>
      <p:sp>
        <p:nvSpPr>
          <p:cNvPr id="2" name="Tijdelijke aanduiding voor datum 1">
            <a:extLst>
              <a:ext uri="{FF2B5EF4-FFF2-40B4-BE49-F238E27FC236}">
                <a16:creationId xmlns:a16="http://schemas.microsoft.com/office/drawing/2014/main" id="{FA41E4A5-467C-4D79-A159-D25626D0A087}"/>
              </a:ext>
            </a:extLst>
          </p:cNvPr>
          <p:cNvSpPr>
            <a:spLocks noGrp="1"/>
          </p:cNvSpPr>
          <p:nvPr>
            <p:ph type="dt" sz="half" idx="4294967295"/>
          </p:nvPr>
        </p:nvSpPr>
        <p:spPr>
          <a:xfrm>
            <a:off x="10337800" y="6559550"/>
            <a:ext cx="1854200" cy="365125"/>
          </a:xfrm>
        </p:spPr>
        <p:txBody>
          <a:bodyPr/>
          <a:lstStyle/>
          <a:p>
            <a:fld id="{02D6ED5C-D03D-4CE0-AFA3-1F0427FD7311}" type="datetime1">
              <a:rPr lang="nl-NL">
                <a:solidFill>
                  <a:prstClr val="white"/>
                </a:solidFill>
              </a:rPr>
              <a:pPr/>
              <a:t>25-6-2018</a:t>
            </a:fld>
            <a:endParaRPr>
              <a:solidFill>
                <a:prstClr val="white"/>
              </a:solidFill>
            </a:endParaRPr>
          </a:p>
        </p:txBody>
      </p:sp>
      <p:sp>
        <p:nvSpPr>
          <p:cNvPr id="4" name="Tijdelijke aanduiding voor voettekst 3">
            <a:extLst>
              <a:ext uri="{FF2B5EF4-FFF2-40B4-BE49-F238E27FC236}">
                <a16:creationId xmlns:a16="http://schemas.microsoft.com/office/drawing/2014/main" id="{E2112167-A3F8-413D-8F0F-B035C0461DFD}"/>
              </a:ext>
            </a:extLst>
          </p:cNvPr>
          <p:cNvSpPr>
            <a:spLocks noGrp="1"/>
          </p:cNvSpPr>
          <p:nvPr>
            <p:ph type="ftr" sz="quarter" idx="4294967295"/>
          </p:nvPr>
        </p:nvSpPr>
        <p:spPr>
          <a:xfrm>
            <a:off x="0" y="6559550"/>
            <a:ext cx="6297613" cy="365125"/>
          </a:xfrm>
        </p:spPr>
        <p:txBody>
          <a:bodyPr/>
          <a:lstStyle/>
          <a:p>
            <a:r>
              <a:rPr lang="nl-NL">
                <a:solidFill>
                  <a:prstClr val="white"/>
                </a:solidFill>
              </a:rPr>
              <a:t>Kwaliteit van de leefomgeving als vertrekpunt voor verstedelijking</a:t>
            </a:r>
          </a:p>
        </p:txBody>
      </p:sp>
      <p:sp>
        <p:nvSpPr>
          <p:cNvPr id="5" name="Tijdelijke aanduiding voor dianummer 4">
            <a:extLst>
              <a:ext uri="{FF2B5EF4-FFF2-40B4-BE49-F238E27FC236}">
                <a16:creationId xmlns:a16="http://schemas.microsoft.com/office/drawing/2014/main" id="{D9A012F8-675C-40FF-BA0D-AB3189149DC1}"/>
              </a:ext>
            </a:extLst>
          </p:cNvPr>
          <p:cNvSpPr>
            <a:spLocks noGrp="1"/>
          </p:cNvSpPr>
          <p:nvPr>
            <p:ph type="sldNum" sz="quarter" idx="4294967295"/>
          </p:nvPr>
        </p:nvSpPr>
        <p:spPr>
          <a:xfrm>
            <a:off x="11509375" y="6559550"/>
            <a:ext cx="682625" cy="365125"/>
          </a:xfrm>
        </p:spPr>
        <p:txBody>
          <a:bodyPr/>
          <a:lstStyle/>
          <a:p>
            <a:pPr algn="r"/>
            <a:fld id="{12E1C6DA-9D23-4FA1-9889-59B05DDECF95}" type="slidenum">
              <a:rPr>
                <a:solidFill>
                  <a:prstClr val="white"/>
                </a:solidFill>
              </a:rPr>
              <a:pPr algn="r"/>
              <a:t>59</a:t>
            </a:fld>
            <a:endParaRPr>
              <a:solidFill>
                <a:prstClr val="white"/>
              </a:solidFill>
            </a:endParaRPr>
          </a:p>
        </p:txBody>
      </p:sp>
      <p:sp>
        <p:nvSpPr>
          <p:cNvPr id="21" name="Tekstvak 20"/>
          <p:cNvSpPr txBox="1"/>
          <p:nvPr/>
        </p:nvSpPr>
        <p:spPr>
          <a:xfrm>
            <a:off x="2678297" y="2789958"/>
            <a:ext cx="1541961" cy="338554"/>
          </a:xfrm>
          <a:prstGeom prst="rect">
            <a:avLst/>
          </a:prstGeom>
          <a:noFill/>
        </p:spPr>
        <p:txBody>
          <a:bodyPr wrap="none" rtlCol="0">
            <a:spAutoFit/>
          </a:bodyPr>
          <a:lstStyle/>
          <a:p>
            <a:pPr fontAlgn="auto">
              <a:spcBef>
                <a:spcPts val="0"/>
              </a:spcBef>
              <a:spcAft>
                <a:spcPts val="0"/>
              </a:spcAft>
            </a:pPr>
            <a:r>
              <a:rPr lang="nl-NL" sz="1600" dirty="0">
                <a:solidFill>
                  <a:prstClr val="black">
                    <a:lumMod val="65000"/>
                    <a:lumOff val="35000"/>
                  </a:prstClr>
                </a:solidFill>
                <a:latin typeface="Calibri" panose="020F0502020204030204"/>
                <a:cs typeface="+mn-cs"/>
              </a:rPr>
              <a:t>Geen hittestress</a:t>
            </a:r>
          </a:p>
        </p:txBody>
      </p:sp>
      <p:sp>
        <p:nvSpPr>
          <p:cNvPr id="22" name="Tekstvak 21"/>
          <p:cNvSpPr txBox="1"/>
          <p:nvPr/>
        </p:nvSpPr>
        <p:spPr>
          <a:xfrm>
            <a:off x="3564790" y="4433573"/>
            <a:ext cx="1310936" cy="338554"/>
          </a:xfrm>
          <a:prstGeom prst="rect">
            <a:avLst/>
          </a:prstGeom>
          <a:noFill/>
        </p:spPr>
        <p:txBody>
          <a:bodyPr wrap="none" rtlCol="0">
            <a:spAutoFit/>
          </a:bodyPr>
          <a:lstStyle/>
          <a:p>
            <a:pPr fontAlgn="auto">
              <a:spcBef>
                <a:spcPts val="0"/>
              </a:spcBef>
              <a:spcAft>
                <a:spcPts val="0"/>
              </a:spcAft>
            </a:pPr>
            <a:r>
              <a:rPr lang="nl-NL" sz="1600" dirty="0">
                <a:solidFill>
                  <a:prstClr val="black">
                    <a:lumMod val="65000"/>
                    <a:lumOff val="35000"/>
                  </a:prstClr>
                </a:solidFill>
                <a:latin typeface="Calibri" panose="020F0502020204030204"/>
                <a:cs typeface="+mn-cs"/>
              </a:rPr>
              <a:t>Droge voeten</a:t>
            </a:r>
          </a:p>
        </p:txBody>
      </p:sp>
    </p:spTree>
    <p:extLst>
      <p:ext uri="{BB962C8B-B14F-4D97-AF65-F5344CB8AC3E}">
        <p14:creationId xmlns:p14="http://schemas.microsoft.com/office/powerpoint/2010/main" val="2458942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el 1"/>
          <p:cNvSpPr>
            <a:spLocks noGrp="1"/>
          </p:cNvSpPr>
          <p:nvPr>
            <p:ph type="title"/>
          </p:nvPr>
        </p:nvSpPr>
        <p:spPr>
          <a:xfrm>
            <a:off x="5380038" y="806450"/>
            <a:ext cx="3887787" cy="5603875"/>
          </a:xfrm>
        </p:spPr>
        <p:txBody>
          <a:bodyPr rtlCol="0" anchor="b">
            <a:noAutofit/>
          </a:bodyPr>
          <a:lstStyle/>
          <a:p>
            <a:pPr fontAlgn="auto">
              <a:spcAft>
                <a:spcPts val="0"/>
              </a:spcAft>
              <a:defRPr/>
            </a:pPr>
            <a:r>
              <a:rPr lang="nl-NL" sz="2400" b="1" i="1" dirty="0">
                <a:solidFill>
                  <a:schemeClr val="accent1">
                    <a:lumMod val="50000"/>
                  </a:schemeClr>
                </a:solidFill>
                <a:latin typeface="Calibri" panose="020F0502020204030204" pitchFamily="34" charset="0"/>
                <a:cs typeface="Calibri" panose="020F0502020204030204" pitchFamily="34" charset="0"/>
              </a:rPr>
              <a:t>Verbreding</a:t>
            </a:r>
            <a:br>
              <a:rPr lang="nl-NL" sz="2400" b="1" i="1" dirty="0">
                <a:solidFill>
                  <a:schemeClr val="accent1">
                    <a:lumMod val="50000"/>
                  </a:schemeClr>
                </a:solidFill>
                <a:latin typeface="Calibri" panose="020F0502020204030204" pitchFamily="34" charset="0"/>
                <a:cs typeface="Calibri" panose="020F0502020204030204" pitchFamily="34" charset="0"/>
              </a:rPr>
            </a:br>
            <a:r>
              <a:rPr lang="nl-NL" sz="2400" b="1" i="1" dirty="0">
                <a:solidFill>
                  <a:schemeClr val="accent1">
                    <a:lumMod val="50000"/>
                  </a:schemeClr>
                </a:solidFill>
                <a:latin typeface="Calibri" panose="020F0502020204030204" pitchFamily="34" charset="0"/>
                <a:cs typeface="Calibri" panose="020F0502020204030204" pitchFamily="34" charset="0"/>
              </a:rPr>
              <a:t/>
            </a:r>
            <a:br>
              <a:rPr lang="nl-NL" sz="2400" b="1" i="1" dirty="0">
                <a:solidFill>
                  <a:schemeClr val="accent1">
                    <a:lumMod val="50000"/>
                  </a:schemeClr>
                </a:solidFill>
                <a:latin typeface="Calibri" panose="020F0502020204030204" pitchFamily="34" charset="0"/>
                <a:cs typeface="Calibri" panose="020F0502020204030204" pitchFamily="34" charset="0"/>
              </a:rPr>
            </a:br>
            <a:r>
              <a:rPr lang="nl-NL" sz="2400" b="1" dirty="0">
                <a:solidFill>
                  <a:schemeClr val="accent1">
                    <a:lumMod val="50000"/>
                  </a:schemeClr>
                </a:solidFill>
                <a:latin typeface="Calibri" panose="020F0502020204030204" pitchFamily="34" charset="0"/>
                <a:cs typeface="Calibri" panose="020F0502020204030204" pitchFamily="34" charset="0"/>
              </a:rPr>
              <a:t>De initiatiefnemers van De Groene Stad willen nu komen tot een groter draagvlak voor hun</a:t>
            </a:r>
            <a:br>
              <a:rPr lang="nl-NL" sz="2400" b="1" dirty="0">
                <a:solidFill>
                  <a:schemeClr val="accent1">
                    <a:lumMod val="50000"/>
                  </a:schemeClr>
                </a:solidFill>
                <a:latin typeface="Calibri" panose="020F0502020204030204" pitchFamily="34" charset="0"/>
                <a:cs typeface="Calibri" panose="020F0502020204030204" pitchFamily="34" charset="0"/>
              </a:rPr>
            </a:br>
            <a:r>
              <a:rPr lang="nl-NL" sz="2400" b="1" dirty="0">
                <a:solidFill>
                  <a:schemeClr val="accent1">
                    <a:lumMod val="50000"/>
                  </a:schemeClr>
                </a:solidFill>
                <a:latin typeface="Calibri" panose="020F0502020204030204" pitchFamily="34" charset="0"/>
                <a:cs typeface="Calibri" panose="020F0502020204030204" pitchFamily="34" charset="0"/>
              </a:rPr>
              <a:t>inspanningen. </a:t>
            </a:r>
            <a:br>
              <a:rPr lang="nl-NL" sz="2400" b="1" dirty="0">
                <a:solidFill>
                  <a:schemeClr val="accent1">
                    <a:lumMod val="50000"/>
                  </a:schemeClr>
                </a:solidFill>
                <a:latin typeface="Calibri" panose="020F0502020204030204" pitchFamily="34" charset="0"/>
                <a:cs typeface="Calibri" panose="020F0502020204030204" pitchFamily="34" charset="0"/>
              </a:rPr>
            </a:br>
            <a:r>
              <a:rPr lang="nl-NL" sz="2400" b="1" dirty="0">
                <a:solidFill>
                  <a:schemeClr val="accent1">
                    <a:lumMod val="50000"/>
                  </a:schemeClr>
                </a:solidFill>
                <a:latin typeface="Calibri" panose="020F0502020204030204" pitchFamily="34" charset="0"/>
                <a:cs typeface="Calibri" panose="020F0502020204030204" pitchFamily="34" charset="0"/>
              </a:rPr>
              <a:t/>
            </a:r>
            <a:br>
              <a:rPr lang="nl-NL" sz="2400" b="1" dirty="0">
                <a:solidFill>
                  <a:schemeClr val="accent1">
                    <a:lumMod val="50000"/>
                  </a:schemeClr>
                </a:solidFill>
                <a:latin typeface="Calibri" panose="020F0502020204030204" pitchFamily="34" charset="0"/>
                <a:cs typeface="Calibri" panose="020F0502020204030204" pitchFamily="34" charset="0"/>
              </a:rPr>
            </a:br>
            <a:r>
              <a:rPr lang="nl-NL" sz="2400" b="1" dirty="0">
                <a:solidFill>
                  <a:schemeClr val="accent1">
                    <a:lumMod val="50000"/>
                  </a:schemeClr>
                </a:solidFill>
                <a:latin typeface="Calibri" panose="020F0502020204030204" pitchFamily="34" charset="0"/>
                <a:cs typeface="Calibri" panose="020F0502020204030204" pitchFamily="34" charset="0"/>
              </a:rPr>
              <a:t>Ze staan open voor samenwerking met bedrijven uit andere sectoren, met</a:t>
            </a:r>
            <a:br>
              <a:rPr lang="nl-NL" sz="2400" b="1" dirty="0">
                <a:solidFill>
                  <a:schemeClr val="accent1">
                    <a:lumMod val="50000"/>
                  </a:schemeClr>
                </a:solidFill>
                <a:latin typeface="Calibri" panose="020F0502020204030204" pitchFamily="34" charset="0"/>
                <a:cs typeface="Calibri" panose="020F0502020204030204" pitchFamily="34" charset="0"/>
              </a:rPr>
            </a:br>
            <a:r>
              <a:rPr lang="nl-NL" sz="2400" b="1" dirty="0">
                <a:solidFill>
                  <a:schemeClr val="accent1">
                    <a:lumMod val="50000"/>
                  </a:schemeClr>
                </a:solidFill>
                <a:latin typeface="Calibri" panose="020F0502020204030204" pitchFamily="34" charset="0"/>
                <a:cs typeface="Calibri" panose="020F0502020204030204" pitchFamily="34" charset="0"/>
              </a:rPr>
              <a:t>gemeentelijke en provinciale overheden en met kennisinstellingen die geen specifiek ‘groene’</a:t>
            </a:r>
            <a:br>
              <a:rPr lang="nl-NL" sz="2400" b="1" dirty="0">
                <a:solidFill>
                  <a:schemeClr val="accent1">
                    <a:lumMod val="50000"/>
                  </a:schemeClr>
                </a:solidFill>
                <a:latin typeface="Calibri" panose="020F0502020204030204" pitchFamily="34" charset="0"/>
                <a:cs typeface="Calibri" panose="020F0502020204030204" pitchFamily="34" charset="0"/>
              </a:rPr>
            </a:br>
            <a:r>
              <a:rPr lang="nl-NL" sz="2400" b="1" dirty="0">
                <a:solidFill>
                  <a:schemeClr val="accent1">
                    <a:lumMod val="50000"/>
                  </a:schemeClr>
                </a:solidFill>
                <a:latin typeface="Calibri" panose="020F0502020204030204" pitchFamily="34" charset="0"/>
                <a:cs typeface="Calibri" panose="020F0502020204030204" pitchFamily="34" charset="0"/>
              </a:rPr>
              <a:t>achtergrond hebben.</a:t>
            </a:r>
            <a:endParaRPr lang="en-US" sz="2400" b="1" dirty="0">
              <a:solidFill>
                <a:schemeClr val="accent1">
                  <a:lumMod val="50000"/>
                </a:schemeClr>
              </a:solidFill>
              <a:latin typeface="Calibri" panose="020F0502020204030204" pitchFamily="34" charset="0"/>
              <a:cs typeface="Calibri" panose="020F0502020204030204" pitchFamily="34" charset="0"/>
            </a:endParaRPr>
          </a:p>
        </p:txBody>
      </p:sp>
      <p:pic>
        <p:nvPicPr>
          <p:cNvPr id="27650" name="Tijdelijke aanduiding voor afbeelding 4" descr="Afbeelding met boom, water, rivier, lucht&#10;&#10;Beschrijving is gegenereerd met zeer hoge betrouwbaarheid"/>
          <p:cNvPicPr>
            <a:picLocks noGrp="1" noChangeAspect="1"/>
          </p:cNvPicPr>
          <p:nvPr>
            <p:ph idx="1"/>
          </p:nvPr>
        </p:nvPicPr>
        <p:blipFill>
          <a:blip r:embed="rId2"/>
          <a:srcRect l="36774" t="9091" r="22820" b="2"/>
          <a:stretch>
            <a:fillRect/>
          </a:stretch>
        </p:blipFill>
        <p:spPr>
          <a:xfrm>
            <a:off x="0" y="0"/>
            <a:ext cx="5394325" cy="6858000"/>
          </a:xfrm>
        </p:spPr>
      </p:pic>
    </p:spTree>
    <p:extLst>
      <p:ext uri="{BB962C8B-B14F-4D97-AF65-F5344CB8AC3E}">
        <p14:creationId xmlns:p14="http://schemas.microsoft.com/office/powerpoint/2010/main" val="101370496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voettekst 2">
            <a:extLst>
              <a:ext uri="{FF2B5EF4-FFF2-40B4-BE49-F238E27FC236}">
                <a16:creationId xmlns:a16="http://schemas.microsoft.com/office/drawing/2014/main" id="{E1B21389-D62B-4871-8370-27C5FFABE030}"/>
              </a:ext>
            </a:extLst>
          </p:cNvPr>
          <p:cNvSpPr>
            <a:spLocks noGrp="1"/>
          </p:cNvSpPr>
          <p:nvPr>
            <p:ph type="ftr" sz="quarter" idx="3"/>
          </p:nvPr>
        </p:nvSpPr>
        <p:spPr/>
        <p:txBody>
          <a:bodyPr/>
          <a:lstStyle/>
          <a:p>
            <a:pPr defTabSz="457200"/>
            <a:endParaRPr lang="nl-NL" dirty="0">
              <a:solidFill>
                <a:prstClr val="white"/>
              </a:solidFill>
            </a:endParaRPr>
          </a:p>
          <a:p>
            <a:pPr defTabSz="457200"/>
            <a:endParaRPr lang="nl-NL" dirty="0">
              <a:solidFill>
                <a:prstClr val="white"/>
              </a:solidFill>
            </a:endParaRPr>
          </a:p>
        </p:txBody>
      </p:sp>
      <p:sp>
        <p:nvSpPr>
          <p:cNvPr id="4" name="Tijdelijke aanduiding voor dianummer 3">
            <a:extLst>
              <a:ext uri="{FF2B5EF4-FFF2-40B4-BE49-F238E27FC236}">
                <a16:creationId xmlns:a16="http://schemas.microsoft.com/office/drawing/2014/main" id="{B4F099B3-C3E7-471E-A0B2-A6CB6A52820B}"/>
              </a:ext>
            </a:extLst>
          </p:cNvPr>
          <p:cNvSpPr>
            <a:spLocks noGrp="1"/>
          </p:cNvSpPr>
          <p:nvPr>
            <p:ph type="sldNum" sz="quarter" idx="4"/>
          </p:nvPr>
        </p:nvSpPr>
        <p:spPr/>
        <p:txBody>
          <a:bodyPr/>
          <a:lstStyle/>
          <a:p>
            <a:pPr algn="r" defTabSz="457200"/>
            <a:endParaRPr dirty="0">
              <a:solidFill>
                <a:prstClr val="white"/>
              </a:solidFill>
            </a:endParaRPr>
          </a:p>
        </p:txBody>
      </p:sp>
      <p:sp>
        <p:nvSpPr>
          <p:cNvPr id="5" name="Titel 4">
            <a:extLst>
              <a:ext uri="{FF2B5EF4-FFF2-40B4-BE49-F238E27FC236}">
                <a16:creationId xmlns:a16="http://schemas.microsoft.com/office/drawing/2014/main" id="{F2FA52A7-06C1-4066-A736-603A06F14771}"/>
              </a:ext>
            </a:extLst>
          </p:cNvPr>
          <p:cNvSpPr>
            <a:spLocks noGrp="1"/>
          </p:cNvSpPr>
          <p:nvPr>
            <p:ph type="title"/>
          </p:nvPr>
        </p:nvSpPr>
        <p:spPr>
          <a:xfrm>
            <a:off x="261257" y="1593410"/>
            <a:ext cx="11035004" cy="3965418"/>
          </a:xfrm>
        </p:spPr>
        <p:txBody>
          <a:bodyPr>
            <a:normAutofit/>
          </a:bodyPr>
          <a:lstStyle/>
          <a:p>
            <a:pPr marL="319088" indent="-319088" algn="l">
              <a:lnSpc>
                <a:spcPct val="80000"/>
              </a:lnSpc>
              <a:spcBef>
                <a:spcPts val="700"/>
              </a:spcBef>
              <a:buClr>
                <a:srgbClr val="60B5FF"/>
              </a:buClr>
              <a:buSzPct val="60000"/>
            </a:pPr>
            <a:r>
              <a:rPr lang="nl-NL" sz="2800" b="1" dirty="0">
                <a:ln w="0"/>
                <a:solidFill>
                  <a:srgbClr val="70AD47">
                    <a:lumMod val="50000"/>
                  </a:srgbClr>
                </a:solidFill>
                <a:effectLst>
                  <a:outerShdw blurRad="38100" dist="19050" dir="2700000" algn="tl" rotWithShape="0">
                    <a:prstClr val="black">
                      <a:alpha val="40000"/>
                    </a:prstClr>
                  </a:outerShdw>
                </a:effectLst>
                <a:latin typeface="+mn-lt"/>
              </a:rPr>
              <a:t>“Laten we samen zorgen voor een duurzame leefomgeving”</a:t>
            </a:r>
            <a:br>
              <a:rPr lang="nl-NL" sz="2800" b="1" dirty="0">
                <a:ln w="0"/>
                <a:solidFill>
                  <a:srgbClr val="70AD47">
                    <a:lumMod val="50000"/>
                  </a:srgbClr>
                </a:solidFill>
                <a:effectLst>
                  <a:outerShdw blurRad="38100" dist="19050" dir="2700000" algn="tl" rotWithShape="0">
                    <a:prstClr val="black">
                      <a:alpha val="40000"/>
                    </a:prstClr>
                  </a:outerShdw>
                </a:effectLst>
                <a:latin typeface="+mn-lt"/>
              </a:rPr>
            </a:br>
            <a:r>
              <a:rPr lang="nl-NL" sz="2800" b="1" dirty="0">
                <a:latin typeface="+mn-lt"/>
              </a:rPr>
              <a:t/>
            </a:r>
            <a:br>
              <a:rPr lang="nl-NL" sz="2800" b="1" dirty="0">
                <a:latin typeface="+mn-lt"/>
              </a:rPr>
            </a:br>
            <a:r>
              <a:rPr lang="nl-NL" sz="2800" b="1" dirty="0">
                <a:latin typeface="+mn-lt"/>
              </a:rPr>
              <a:t/>
            </a:r>
            <a:br>
              <a:rPr lang="nl-NL" sz="2800" b="1" dirty="0">
                <a:latin typeface="+mn-lt"/>
              </a:rPr>
            </a:br>
            <a:r>
              <a:rPr lang="nl-NL" sz="2000" dirty="0">
                <a:solidFill>
                  <a:srgbClr val="4E5B6F"/>
                </a:solidFill>
                <a:effectLst>
                  <a:outerShdw blurRad="38100" dist="38100" dir="2700000" algn="tl">
                    <a:srgbClr val="000000">
                      <a:alpha val="43137"/>
                    </a:srgbClr>
                  </a:outerShdw>
                </a:effectLst>
                <a:latin typeface="+mn-lt"/>
                <a:cs typeface="Calibri" pitchFamily="34" charset="0"/>
              </a:rPr>
              <a:t/>
            </a:r>
            <a:br>
              <a:rPr lang="nl-NL" sz="2000" dirty="0">
                <a:solidFill>
                  <a:srgbClr val="4E5B6F"/>
                </a:solidFill>
                <a:effectLst>
                  <a:outerShdw blurRad="38100" dist="38100" dir="2700000" algn="tl">
                    <a:srgbClr val="000000">
                      <a:alpha val="43137"/>
                    </a:srgbClr>
                  </a:outerShdw>
                </a:effectLst>
                <a:latin typeface="+mn-lt"/>
                <a:cs typeface="Calibri" pitchFamily="34" charset="0"/>
              </a:rPr>
            </a:br>
            <a:r>
              <a:rPr lang="nl-NL" sz="2200" b="1" dirty="0"/>
              <a:t/>
            </a:r>
            <a:br>
              <a:rPr lang="nl-NL" sz="2200" b="1" dirty="0"/>
            </a:br>
            <a:r>
              <a:rPr lang="nl-NL" sz="2200" b="1" dirty="0">
                <a:solidFill>
                  <a:schemeClr val="bg2">
                    <a:lumMod val="25000"/>
                  </a:schemeClr>
                </a:solidFill>
                <a:latin typeface="+mn-lt"/>
              </a:rPr>
              <a:t/>
            </a:r>
            <a:br>
              <a:rPr lang="nl-NL" sz="2200" b="1" dirty="0">
                <a:solidFill>
                  <a:schemeClr val="bg2">
                    <a:lumMod val="25000"/>
                  </a:schemeClr>
                </a:solidFill>
                <a:latin typeface="+mn-lt"/>
              </a:rPr>
            </a:br>
            <a:r>
              <a:rPr lang="nl-NL" dirty="0"/>
              <a:t/>
            </a:r>
            <a:br>
              <a:rPr lang="nl-NL" dirty="0"/>
            </a:br>
            <a:endParaRPr lang="nl-NL" dirty="0"/>
          </a:p>
        </p:txBody>
      </p:sp>
    </p:spTree>
    <p:extLst>
      <p:ext uri="{BB962C8B-B14F-4D97-AF65-F5344CB8AC3E}">
        <p14:creationId xmlns:p14="http://schemas.microsoft.com/office/powerpoint/2010/main" val="3744997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Afbeelding met tekst&#10;&#10;Beschrijving is gegenereerd met zeer hoge betrouwbaarheid">
            <a:extLst>
              <a:ext uri="{FF2B5EF4-FFF2-40B4-BE49-F238E27FC236}">
                <a16:creationId xmlns:a16="http://schemas.microsoft.com/office/drawing/2014/main" id="{E866A6D0-5FE5-47BD-A2DF-D525EDFCF463}"/>
              </a:ext>
            </a:extLst>
          </p:cNvPr>
          <p:cNvPicPr>
            <a:picLocks noChangeAspect="1"/>
          </p:cNvPicPr>
          <p:nvPr/>
        </p:nvPicPr>
        <p:blipFill rotWithShape="1">
          <a:blip r:embed="rId2">
            <a:extLst>
              <a:ext uri="{28A0092B-C50C-407E-A947-70E740481C1C}">
                <a14:useLocalDpi xmlns:a14="http://schemas.microsoft.com/office/drawing/2010/main" val="0"/>
              </a:ext>
            </a:extLst>
          </a:blip>
          <a:srcRect b="184"/>
          <a:stretch/>
        </p:blipFill>
        <p:spPr>
          <a:xfrm>
            <a:off x="3204595" y="12584"/>
            <a:ext cx="5014620" cy="684541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6463604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el 1"/>
          <p:cNvSpPr>
            <a:spLocks noGrp="1"/>
          </p:cNvSpPr>
          <p:nvPr>
            <p:ph type="title"/>
          </p:nvPr>
        </p:nvSpPr>
        <p:spPr>
          <a:xfrm>
            <a:off x="5380038" y="1677988"/>
            <a:ext cx="4306887" cy="3536950"/>
          </a:xfrm>
        </p:spPr>
        <p:txBody>
          <a:bodyPr rtlCol="0" anchor="b">
            <a:noAutofit/>
          </a:bodyPr>
          <a:lstStyle/>
          <a:p>
            <a:pPr fontAlgn="auto">
              <a:spcAft>
                <a:spcPts val="0"/>
              </a:spcAft>
              <a:defRPr/>
            </a:pPr>
            <a:r>
              <a:rPr lang="nl-NL" sz="2400" b="1" i="1" dirty="0">
                <a:solidFill>
                  <a:schemeClr val="accent1">
                    <a:lumMod val="50000"/>
                  </a:schemeClr>
                </a:solidFill>
                <a:latin typeface="Calibri" panose="020F0502020204030204" pitchFamily="34" charset="0"/>
                <a:cs typeface="Calibri" panose="020F0502020204030204" pitchFamily="34" charset="0"/>
              </a:rPr>
              <a:t>De Groene Stad Charta</a:t>
            </a:r>
            <a:br>
              <a:rPr lang="nl-NL" sz="2400" b="1" i="1" dirty="0">
                <a:solidFill>
                  <a:schemeClr val="accent1">
                    <a:lumMod val="50000"/>
                  </a:schemeClr>
                </a:solidFill>
                <a:latin typeface="Calibri" panose="020F0502020204030204" pitchFamily="34" charset="0"/>
                <a:cs typeface="Calibri" panose="020F0502020204030204" pitchFamily="34" charset="0"/>
              </a:rPr>
            </a:br>
            <a:r>
              <a:rPr lang="nl-NL" sz="2400" b="1" i="1" dirty="0">
                <a:solidFill>
                  <a:schemeClr val="accent1">
                    <a:lumMod val="50000"/>
                  </a:schemeClr>
                </a:solidFill>
                <a:latin typeface="Calibri" panose="020F0502020204030204" pitchFamily="34" charset="0"/>
                <a:cs typeface="Calibri" panose="020F0502020204030204" pitchFamily="34" charset="0"/>
              </a:rPr>
              <a:t/>
            </a:r>
            <a:br>
              <a:rPr lang="nl-NL" sz="2400" b="1" i="1" dirty="0">
                <a:solidFill>
                  <a:schemeClr val="accent1">
                    <a:lumMod val="50000"/>
                  </a:schemeClr>
                </a:solidFill>
                <a:latin typeface="Calibri" panose="020F0502020204030204" pitchFamily="34" charset="0"/>
                <a:cs typeface="Calibri" panose="020F0502020204030204" pitchFamily="34" charset="0"/>
              </a:rPr>
            </a:br>
            <a:r>
              <a:rPr lang="nl-NL" sz="2400" b="1" dirty="0">
                <a:solidFill>
                  <a:schemeClr val="accent1">
                    <a:lumMod val="50000"/>
                  </a:schemeClr>
                </a:solidFill>
                <a:latin typeface="Calibri" panose="020F0502020204030204" pitchFamily="34" charset="0"/>
                <a:cs typeface="Calibri" panose="020F0502020204030204" pitchFamily="34" charset="0"/>
              </a:rPr>
              <a:t>Deze ambitie heeft geleid tot de introductie van De Groene Stad Charta. Door zich aan te sluiten bij</a:t>
            </a:r>
            <a:br>
              <a:rPr lang="nl-NL" sz="2400" b="1" dirty="0">
                <a:solidFill>
                  <a:schemeClr val="accent1">
                    <a:lumMod val="50000"/>
                  </a:schemeClr>
                </a:solidFill>
                <a:latin typeface="Calibri" panose="020F0502020204030204" pitchFamily="34" charset="0"/>
                <a:cs typeface="Calibri" panose="020F0502020204030204" pitchFamily="34" charset="0"/>
              </a:rPr>
            </a:br>
            <a:r>
              <a:rPr lang="nl-NL" sz="2400" b="1" dirty="0">
                <a:solidFill>
                  <a:schemeClr val="accent1">
                    <a:lumMod val="50000"/>
                  </a:schemeClr>
                </a:solidFill>
                <a:latin typeface="Calibri" panose="020F0502020204030204" pitchFamily="34" charset="0"/>
                <a:cs typeface="Calibri" panose="020F0502020204030204" pitchFamily="34" charset="0"/>
              </a:rPr>
              <a:t>de Charta ondersteunen bedrijven en overheden de doelstellingen en het werk van De Groene Stad.</a:t>
            </a:r>
            <a:br>
              <a:rPr lang="nl-NL" sz="2400" b="1" dirty="0">
                <a:solidFill>
                  <a:schemeClr val="accent1">
                    <a:lumMod val="50000"/>
                  </a:schemeClr>
                </a:solidFill>
                <a:latin typeface="Calibri" panose="020F0502020204030204" pitchFamily="34" charset="0"/>
                <a:cs typeface="Calibri" panose="020F0502020204030204" pitchFamily="34" charset="0"/>
              </a:rPr>
            </a:br>
            <a:endParaRPr lang="en-US" sz="2400" b="1" dirty="0">
              <a:solidFill>
                <a:schemeClr val="accent1">
                  <a:lumMod val="50000"/>
                </a:schemeClr>
              </a:solidFill>
              <a:latin typeface="Calibri" panose="020F0502020204030204" pitchFamily="34" charset="0"/>
              <a:cs typeface="Calibri" panose="020F0502020204030204" pitchFamily="34" charset="0"/>
            </a:endParaRPr>
          </a:p>
        </p:txBody>
      </p:sp>
      <p:pic>
        <p:nvPicPr>
          <p:cNvPr id="28674" name="Tijdelijke aanduiding voor afbeelding 5" descr="Afbeelding met boom, buiten, plant&#10;&#10;Beschrijving is gegenereerd met zeer hoge betrouwbaarheid"/>
          <p:cNvPicPr>
            <a:picLocks noGrp="1" noChangeAspect="1"/>
          </p:cNvPicPr>
          <p:nvPr>
            <p:ph idx="1"/>
          </p:nvPr>
        </p:nvPicPr>
        <p:blipFill>
          <a:blip r:embed="rId2"/>
          <a:srcRect l="41234" r="18539" b="9091"/>
          <a:stretch>
            <a:fillRect/>
          </a:stretch>
        </p:blipFill>
        <p:spPr>
          <a:xfrm>
            <a:off x="0" y="0"/>
            <a:ext cx="5394325" cy="6858000"/>
          </a:xfrm>
        </p:spPr>
      </p:pic>
    </p:spTree>
    <p:extLst>
      <p:ext uri="{BB962C8B-B14F-4D97-AF65-F5344CB8AC3E}">
        <p14:creationId xmlns:p14="http://schemas.microsoft.com/office/powerpoint/2010/main" val="294902560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483225" y="1419225"/>
            <a:ext cx="4611688" cy="2790825"/>
          </a:xfrm>
        </p:spPr>
        <p:txBody>
          <a:bodyPr rtlCol="0" anchor="b">
            <a:noAutofit/>
          </a:bodyPr>
          <a:lstStyle/>
          <a:p>
            <a:pPr fontAlgn="auto">
              <a:spcAft>
                <a:spcPts val="0"/>
              </a:spcAft>
              <a:defRPr/>
            </a:pPr>
            <a:r>
              <a:rPr lang="nl-NL" sz="2400" b="1" dirty="0">
                <a:solidFill>
                  <a:schemeClr val="accent1">
                    <a:lumMod val="50000"/>
                  </a:schemeClr>
                </a:solidFill>
                <a:latin typeface="Calibri" panose="020F0502020204030204" pitchFamily="34" charset="0"/>
                <a:cs typeface="Calibri" panose="020F0502020204030204" pitchFamily="34" charset="0"/>
              </a:rPr>
              <a:t>In de Charta netwerken worden contacten gelegd en worden ideeën en initiatieven ontwikkeld</a:t>
            </a:r>
            <a:br>
              <a:rPr lang="nl-NL" sz="2400" b="1" dirty="0">
                <a:solidFill>
                  <a:schemeClr val="accent1">
                    <a:lumMod val="50000"/>
                  </a:schemeClr>
                </a:solidFill>
                <a:latin typeface="Calibri" panose="020F0502020204030204" pitchFamily="34" charset="0"/>
                <a:cs typeface="Calibri" panose="020F0502020204030204" pitchFamily="34" charset="0"/>
              </a:rPr>
            </a:br>
            <a:r>
              <a:rPr lang="nl-NL" sz="2400" b="1" dirty="0">
                <a:solidFill>
                  <a:schemeClr val="accent1">
                    <a:lumMod val="50000"/>
                  </a:schemeClr>
                </a:solidFill>
                <a:latin typeface="Calibri" panose="020F0502020204030204" pitchFamily="34" charset="0"/>
                <a:cs typeface="Calibri" panose="020F0502020204030204" pitchFamily="34" charset="0"/>
              </a:rPr>
              <a:t>voor een aantrekkelijker, leefbaarder, veiliger en beter bereikbare woon- en werkomgeving. </a:t>
            </a:r>
            <a:endParaRPr lang="en-US" sz="2400" b="1" dirty="0">
              <a:solidFill>
                <a:schemeClr val="accent1">
                  <a:lumMod val="5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9698" name="Tijdelijke aanduiding voor afbeelding 4"/>
          <p:cNvPicPr>
            <a:picLocks noGrp="1" noChangeAspect="1"/>
          </p:cNvPicPr>
          <p:nvPr>
            <p:ph idx="1"/>
          </p:nvPr>
        </p:nvPicPr>
        <p:blipFill>
          <a:blip r:embed="rId2"/>
          <a:srcRect l="25012" t="9091" r="31900"/>
          <a:stretch>
            <a:fillRect/>
          </a:stretch>
        </p:blipFill>
        <p:spPr>
          <a:xfrm>
            <a:off x="0" y="0"/>
            <a:ext cx="5394325" cy="6858000"/>
          </a:xfrm>
        </p:spPr>
      </p:pic>
    </p:spTree>
    <p:extLst>
      <p:ext uri="{BB962C8B-B14F-4D97-AF65-F5344CB8AC3E}">
        <p14:creationId xmlns:p14="http://schemas.microsoft.com/office/powerpoint/2010/main" val="203490654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Afbeelding 1" descr="Afbeelding met gras, lucht, buiten, gebouw&#10;&#10;Beschrijving is gegenereerd met zeer hoge betrouwbaarheid"/>
          <p:cNvPicPr>
            <a:picLocks noChangeAspect="1"/>
          </p:cNvPicPr>
          <p:nvPr/>
        </p:nvPicPr>
        <p:blipFill>
          <a:blip r:embed="rId2"/>
          <a:srcRect l="28574" t="9091" r="19041" b="2"/>
          <a:stretch>
            <a:fillRect/>
          </a:stretch>
        </p:blipFill>
        <p:spPr bwMode="auto">
          <a:xfrm>
            <a:off x="0" y="0"/>
            <a:ext cx="5394325" cy="6858000"/>
          </a:xfrm>
          <a:prstGeom prst="rect">
            <a:avLst/>
          </a:prstGeom>
          <a:noFill/>
          <a:ln w="9525">
            <a:noFill/>
            <a:miter lim="800000"/>
            <a:headEnd/>
            <a:tailEnd/>
          </a:ln>
        </p:spPr>
      </p:pic>
      <p:sp>
        <p:nvSpPr>
          <p:cNvPr id="33794" name="Rectangle 2"/>
          <p:cNvSpPr txBox="1">
            <a:spLocks noChangeArrowheads="1"/>
          </p:cNvSpPr>
          <p:nvPr/>
        </p:nvSpPr>
        <p:spPr bwMode="auto">
          <a:xfrm>
            <a:off x="5380038" y="1677988"/>
            <a:ext cx="3887787" cy="2373312"/>
          </a:xfrm>
          <a:prstGeom prst="rect">
            <a:avLst/>
          </a:prstGeom>
          <a:extLst/>
        </p:spPr>
        <p:txBody>
          <a:bodyPr anchor="b">
            <a:normAutofit/>
          </a:bodyPr>
          <a:lstStyle>
            <a:lvl1pPr>
              <a:spcBef>
                <a:spcPct val="20000"/>
              </a:spcBef>
              <a:buChar char="•"/>
              <a:defRPr>
                <a:solidFill>
                  <a:srgbClr val="4D4D4D"/>
                </a:solidFill>
                <a:latin typeface="Verdana" panose="020B0604030504040204" pitchFamily="34" charset="0"/>
                <a:cs typeface="Arial" panose="020B0604020202020204" pitchFamily="34" charset="0"/>
              </a:defRPr>
            </a:lvl1pPr>
            <a:lvl2pPr marL="742950" indent="-285750">
              <a:spcBef>
                <a:spcPct val="20000"/>
              </a:spcBef>
              <a:buChar char="–"/>
              <a:defRPr>
                <a:solidFill>
                  <a:srgbClr val="4D4D4D"/>
                </a:solidFill>
                <a:latin typeface="Verdana" panose="020B0604030504040204" pitchFamily="34" charset="0"/>
                <a:cs typeface="Arial" panose="020B0604020202020204" pitchFamily="34" charset="0"/>
              </a:defRPr>
            </a:lvl2pPr>
            <a:lvl3pPr marL="1143000" indent="-228600">
              <a:spcBef>
                <a:spcPct val="20000"/>
              </a:spcBef>
              <a:buChar char="•"/>
              <a:defRPr>
                <a:solidFill>
                  <a:srgbClr val="4D4D4D"/>
                </a:solidFill>
                <a:latin typeface="Verdana" panose="020B0604030504040204" pitchFamily="34" charset="0"/>
                <a:cs typeface="Arial" panose="020B0604020202020204" pitchFamily="34" charset="0"/>
              </a:defRPr>
            </a:lvl3pPr>
            <a:lvl4pPr marL="1600200" indent="-228600">
              <a:spcBef>
                <a:spcPct val="20000"/>
              </a:spcBef>
              <a:buChar char="–"/>
              <a:defRPr>
                <a:solidFill>
                  <a:srgbClr val="4D4D4D"/>
                </a:solidFill>
                <a:latin typeface="Verdana" panose="020B0604030504040204" pitchFamily="34" charset="0"/>
                <a:cs typeface="Arial" panose="020B0604020202020204" pitchFamily="34" charset="0"/>
              </a:defRPr>
            </a:lvl4pPr>
            <a:lvl5pPr marL="2057400" indent="-228600">
              <a:spcBef>
                <a:spcPct val="20000"/>
              </a:spcBef>
              <a:buChar char="»"/>
              <a:defRPr>
                <a:solidFill>
                  <a:srgbClr val="4D4D4D"/>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har char="»"/>
              <a:defRPr>
                <a:solidFill>
                  <a:srgbClr val="4D4D4D"/>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har char="»"/>
              <a:defRPr>
                <a:solidFill>
                  <a:srgbClr val="4D4D4D"/>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har char="»"/>
              <a:defRPr>
                <a:solidFill>
                  <a:srgbClr val="4D4D4D"/>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har char="»"/>
              <a:defRPr>
                <a:solidFill>
                  <a:srgbClr val="4D4D4D"/>
                </a:solidFill>
                <a:latin typeface="Verdana" panose="020B0604030504040204" pitchFamily="34" charset="0"/>
                <a:cs typeface="Arial" panose="020B0604020202020204" pitchFamily="34" charset="0"/>
              </a:defRPr>
            </a:lvl9pPr>
          </a:lstStyle>
          <a:p>
            <a:pPr algn="r" fontAlgn="auto">
              <a:spcBef>
                <a:spcPct val="0"/>
              </a:spcBef>
              <a:spcAft>
                <a:spcPts val="0"/>
              </a:spcAft>
              <a:buFontTx/>
              <a:buNone/>
              <a:defRPr/>
            </a:pPr>
            <a:r>
              <a:rPr lang="en-US" altLang="nl-NL" sz="5400" dirty="0">
                <a:solidFill>
                  <a:schemeClr val="accent1"/>
                </a:solidFill>
                <a:effectLst>
                  <a:outerShdw blurRad="38100" dist="38100" dir="2700000" algn="tl">
                    <a:srgbClr val="000000">
                      <a:alpha val="43137"/>
                    </a:srgbClr>
                  </a:outerShdw>
                </a:effectLst>
                <a:latin typeface="+mj-lt"/>
                <a:ea typeface="+mj-ea"/>
                <a:cs typeface="+mj-cs"/>
              </a:rPr>
              <a:t>    </a:t>
            </a:r>
          </a:p>
        </p:txBody>
      </p:sp>
      <p:sp>
        <p:nvSpPr>
          <p:cNvPr id="2" name="Rectangle 1">
            <a:extLst/>
          </p:cNvPr>
          <p:cNvSpPr>
            <a:spLocks noChangeArrowheads="1"/>
          </p:cNvSpPr>
          <p:nvPr/>
        </p:nvSpPr>
        <p:spPr bwMode="auto">
          <a:xfrm>
            <a:off x="5394325" y="1966913"/>
            <a:ext cx="4094163" cy="3359150"/>
          </a:xfrm>
          <a:prstGeom prst="rect">
            <a:avLst/>
          </a:prstGeom>
          <a:solidFill>
            <a:srgbClr val="FFFFFF"/>
          </a:solidFill>
          <a:ln>
            <a:noFill/>
          </a:ln>
          <a:effectLst/>
          <a:extLst/>
        </p:spPr>
        <p:txBody>
          <a:bodyPr lIns="0" tIns="0" rIns="0" bIns="33327" anchor="ctr">
            <a:spAutoFit/>
          </a:bodyPr>
          <a:lstStyle/>
          <a:p>
            <a:pPr defTabSz="914400" eaLnBrk="0" fontAlgn="auto" hangingPunct="0">
              <a:spcBef>
                <a:spcPts val="0"/>
              </a:spcBef>
              <a:spcAft>
                <a:spcPts val="0"/>
              </a:spcAft>
              <a:defRPr/>
            </a:pPr>
            <a:r>
              <a:rPr lang="nl-NL" sz="2400" b="1" i="1" dirty="0">
                <a:solidFill>
                  <a:schemeClr val="accent1">
                    <a:lumMod val="50000"/>
                  </a:schemeClr>
                </a:solidFill>
                <a:latin typeface="Calibri" panose="020F0502020204030204" pitchFamily="34" charset="0"/>
                <a:cs typeface="Calibri" panose="020F0502020204030204" pitchFamily="34" charset="0"/>
              </a:rPr>
              <a:t>Ondertekening</a:t>
            </a:r>
          </a:p>
          <a:p>
            <a:pPr defTabSz="914400" eaLnBrk="0" fontAlgn="auto" hangingPunct="0">
              <a:spcBef>
                <a:spcPts val="0"/>
              </a:spcBef>
              <a:spcAft>
                <a:spcPts val="0"/>
              </a:spcAft>
              <a:defRPr/>
            </a:pPr>
            <a:r>
              <a:rPr lang="nl-NL" sz="2400" b="1" i="1" dirty="0">
                <a:solidFill>
                  <a:schemeClr val="accent1">
                    <a:lumMod val="50000"/>
                  </a:schemeClr>
                </a:solidFill>
                <a:latin typeface="Calibri" panose="020F0502020204030204" pitchFamily="34" charset="0"/>
                <a:cs typeface="Calibri" panose="020F0502020204030204" pitchFamily="34" charset="0"/>
              </a:rPr>
              <a:t/>
            </a:r>
            <a:br>
              <a:rPr lang="nl-NL" sz="2400" b="1" i="1" dirty="0">
                <a:solidFill>
                  <a:schemeClr val="accent1">
                    <a:lumMod val="50000"/>
                  </a:schemeClr>
                </a:solidFill>
                <a:latin typeface="Calibri" panose="020F0502020204030204" pitchFamily="34" charset="0"/>
                <a:cs typeface="Calibri" panose="020F0502020204030204" pitchFamily="34" charset="0"/>
              </a:rPr>
            </a:br>
            <a:r>
              <a:rPr lang="nl-NL" sz="2400" b="1" dirty="0">
                <a:solidFill>
                  <a:schemeClr val="accent1">
                    <a:lumMod val="50000"/>
                  </a:schemeClr>
                </a:solidFill>
                <a:latin typeface="Calibri" panose="020F0502020204030204" pitchFamily="34" charset="0"/>
                <a:cs typeface="Calibri" panose="020F0502020204030204" pitchFamily="34" charset="0"/>
              </a:rPr>
              <a:t>Met de ondertekening van De Groene Stad Charta geven de ondertekenaars aan dat zij deze uitgangspunten onderschrijven en een samenwerking willen aangaan voor een groenere toekomst van Nederland.</a:t>
            </a:r>
            <a:endParaRPr lang="nl-NL" altLang="nl-NL" sz="2400" b="1" dirty="0">
              <a:solidFill>
                <a:schemeClr val="accent1">
                  <a:lumMod val="50000"/>
                </a:schemeClr>
              </a:solidFill>
              <a:latin typeface="GalanoGrotesque-Regular"/>
              <a:cs typeface="+mn-cs"/>
            </a:endParaRPr>
          </a:p>
        </p:txBody>
      </p:sp>
    </p:spTree>
    <p:extLst>
      <p:ext uri="{BB962C8B-B14F-4D97-AF65-F5344CB8AC3E}">
        <p14:creationId xmlns:p14="http://schemas.microsoft.com/office/powerpoint/2010/main" val="1696269588"/>
      </p:ext>
    </p:extLst>
  </p:cSld>
  <p:clrMapOvr>
    <a:masterClrMapping/>
  </p:clrMapOvr>
  <p:timing>
    <p:tnLst>
      <p:par>
        <p:cTn id="1" dur="indefinite" restart="never" nodeType="tmRoot"/>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364</TotalTime>
  <Words>1579</Words>
  <Application>Microsoft Office PowerPoint</Application>
  <PresentationFormat>Widescreen</PresentationFormat>
  <Paragraphs>368</Paragraphs>
  <Slides>61</Slides>
  <Notes>15</Notes>
  <HiddenSlides>0</HiddenSlides>
  <MMClips>0</MMClips>
  <ScaleCrop>false</ScaleCrop>
  <HeadingPairs>
    <vt:vector size="8" baseType="variant">
      <vt:variant>
        <vt:lpstr>Fonts Used</vt:lpstr>
      </vt:variant>
      <vt:variant>
        <vt:i4>8</vt:i4>
      </vt:variant>
      <vt:variant>
        <vt:lpstr>Theme</vt:lpstr>
      </vt:variant>
      <vt:variant>
        <vt:i4>2</vt:i4>
      </vt:variant>
      <vt:variant>
        <vt:lpstr>Embedded OLE Servers</vt:lpstr>
      </vt:variant>
      <vt:variant>
        <vt:i4>1</vt:i4>
      </vt:variant>
      <vt:variant>
        <vt:lpstr>Slide Titles</vt:lpstr>
      </vt:variant>
      <vt:variant>
        <vt:i4>61</vt:i4>
      </vt:variant>
    </vt:vector>
  </HeadingPairs>
  <TitlesOfParts>
    <vt:vector size="72" baseType="lpstr">
      <vt:lpstr>Arial</vt:lpstr>
      <vt:lpstr>Calibri</vt:lpstr>
      <vt:lpstr>Calibri Light</vt:lpstr>
      <vt:lpstr>GalanoGrotesque-Regular</vt:lpstr>
      <vt:lpstr>Segoe Print</vt:lpstr>
      <vt:lpstr>Trebuchet MS</vt:lpstr>
      <vt:lpstr>Wingdings</vt:lpstr>
      <vt:lpstr>Wingdings 3</vt:lpstr>
      <vt:lpstr>Facet</vt:lpstr>
      <vt:lpstr>Kantoorthema</vt:lpstr>
      <vt:lpstr>Acrobat Document</vt:lpstr>
      <vt:lpstr>PowerPoint Presentation</vt:lpstr>
      <vt:lpstr>De Groene Stad verwelkomt u op het Congres Hittestress!  Workshop ronde 2:  </vt:lpstr>
      <vt:lpstr>PowerPoint Presentation</vt:lpstr>
      <vt:lpstr>   Doelstelling Stichting De Groene Stad  Het ontwikkelen van groene kennis en  het stimuleren van het gebruik daarvan door overheden, organisaties en bedrijven  met het oogmerk om de leefbaarheid in onze werk- en leefomgeving te bevorderen. </vt:lpstr>
      <vt:lpstr> De Groene Stad is een kennis- en inspiratieplatform.   In het begrip De Groene Stad komt ons streven naar een attractieve, gezonde leefomgeving tot uitdrukking.</vt:lpstr>
      <vt:lpstr>Verbreding  De initiatiefnemers van De Groene Stad willen nu komen tot een groter draagvlak voor hun inspanningen.   Ze staan open voor samenwerking met bedrijven uit andere sectoren, met gemeentelijke en provinciale overheden en met kennisinstellingen die geen specifiek ‘groene’ achtergrond hebben.</vt:lpstr>
      <vt:lpstr>De Groene Stad Charta  Deze ambitie heeft geleid tot de introductie van De Groene Stad Charta. Door zich aan te sluiten bij de Charta ondersteunen bedrijven en overheden de doelstellingen en het werk van De Groene Stad. </vt:lpstr>
      <vt:lpstr>In de Charta netwerken worden contacten gelegd en worden ideeën en initiatieven ontwikkeld voor een aantrekkelijker, leefbaarder, veiliger en beter bereikbare woon- en werkomgeving. </vt:lpstr>
      <vt:lpstr>PowerPoint Presentation</vt:lpstr>
      <vt:lpstr>PowerPoint Presentation</vt:lpstr>
      <vt:lpstr>Hoe groener hoe beter – over een kwaliteitskader voor groen in de stad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Hoe bewust ben jij bezig?</vt:lpstr>
      <vt:lpstr>PowerPoint Presentation</vt:lpstr>
      <vt:lpstr>PowerPoint Presentation</vt:lpstr>
      <vt:lpstr>Vergroten bewustwording</vt:lpstr>
      <vt:lpstr>PowerPoint Presentation</vt:lpstr>
      <vt:lpstr>Stellingen </vt:lpstr>
      <vt:lpstr>We gaan stemmen</vt:lpstr>
      <vt:lpstr>Een groennorm is noodzakelijk om voldoende en hoogwaardig groen in de stad te houden.</vt:lpstr>
      <vt:lpstr>Een groennorm is noodzakelijk om voldoende en hoogwaardig groen in de stad te houden.</vt:lpstr>
      <vt:lpstr>Belonen is nodig om bewoners en bedrijven klimaatbewuster te maken.</vt:lpstr>
      <vt:lpstr>Belonen is nodig om bewoners en bedrijven klimaatbewuster te maken.</vt:lpstr>
      <vt:lpstr>Voor een duurzame leefomgeving</vt:lpstr>
      <vt:lpstr>NL Greenlabel</vt:lpstr>
      <vt:lpstr>Visie &amp; missie</vt:lpstr>
      <vt:lpstr>Groen als kwaliteit?!</vt:lpstr>
      <vt:lpstr>PowerPoint Presentation</vt:lpstr>
      <vt:lpstr>Feiten en cijfers</vt:lpstr>
      <vt:lpstr>Keer het proces om</vt:lpstr>
      <vt:lpstr>PowerPoint Presentation</vt:lpstr>
      <vt:lpstr>PowerPoint Presentation</vt:lpstr>
      <vt:lpstr>Het huidige groen beleid en de inrichting van de buitenruimte werkt hittestress in de hand.</vt:lpstr>
      <vt:lpstr>Het huidige groen beleid en de inrichting van de buitenruimte werkt hittestress in de hand.</vt:lpstr>
      <vt:lpstr>1. Meervoudige waardecreatie NL Solarpark ‘De Kwekerij’ Hengelo Gld. </vt:lpstr>
      <vt:lpstr>2. Kies voor integrale benadering </vt:lpstr>
      <vt:lpstr>3. Neem integrale duurzaamheid als vertrekpunt   - bepaal met alle stakeholders gezamenlijke ambitie - spreek dezelfde taal - maak duurzaamheid leidend ipv volgend - zorg voor borging in beleid en financieel   </vt:lpstr>
      <vt:lpstr>PowerPoint Presentation</vt:lpstr>
      <vt:lpstr>De inrichting van een klimaat adaptieve buitenruimte vraagt om een integrale aanpak.</vt:lpstr>
      <vt:lpstr>De inrichting van een klimaat adaptieve buitenruimte vraagt om een integrale aanpak.</vt:lpstr>
      <vt:lpstr>Integrale duurzaamheid als kompas</vt:lpstr>
      <vt:lpstr>NL Greenlabel duurzaamheidspaspoorten</vt:lpstr>
      <vt:lpstr>PowerPoint Presentation</vt:lpstr>
      <vt:lpstr>Kennisdelen en cross-overs tussen afdelingen zorgen voor meer kwaliteit in de stad </vt:lpstr>
      <vt:lpstr>Kennisdelen en cross-overs tussen afdelingen zorgen voor meer kwaliteit in de stad </vt:lpstr>
      <vt:lpstr>Lonkend perspectief met integrale duurzaamheid</vt:lpstr>
      <vt:lpstr>“Laten we samen zorgen voor een duurzame leefomgeving”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Welkom op het Congres Hittestress!  Workshop ronde 1:</dc:title>
  <dc:creator>Livien van de Ven</dc:creator>
  <cp:lastModifiedBy>User</cp:lastModifiedBy>
  <cp:revision>35</cp:revision>
  <dcterms:created xsi:type="dcterms:W3CDTF">2018-06-21T13:09:19Z</dcterms:created>
  <dcterms:modified xsi:type="dcterms:W3CDTF">2018-06-25T14:07:41Z</dcterms:modified>
</cp:coreProperties>
</file>