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D8A952-10EC-4D61-9BA9-EA428DBDE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9DF54E8-D70C-4298-9E73-73C398FB8B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19041A-CDA5-41FB-BC08-CFBD54DCF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4AD4-DADB-4A5E-9579-8DBBEDA29061}" type="datetimeFigureOut">
              <a:rPr lang="nl-NL" smtClean="0"/>
              <a:t>25-06-18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C14F03-5D43-4D17-A63F-EC41C0FBD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0498E6-CD30-4AEC-8072-F14C0EB3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2E6F-5FE8-4F1A-A2AA-66455034DA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125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96946A-20F2-4766-B8C6-5370DAA06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CCA3186-8D9C-49F6-94CA-2CB120A35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115CD0-22D0-41DC-AA7D-F86E352A4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4AD4-DADB-4A5E-9579-8DBBEDA29061}" type="datetimeFigureOut">
              <a:rPr lang="nl-NL" smtClean="0"/>
              <a:t>25-06-18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08F2BAC-FD0C-43F9-9BC5-55C3FDEB6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06D671-6D9F-4EAE-BECB-6429074D0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2E6F-5FE8-4F1A-A2AA-66455034DA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9478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5188D97-4660-4AF7-B34A-4E9BCC21BA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62F7816-798C-473A-B47C-62CDBBEC6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9B30D2-61B4-4118-9CD9-7D91FF68A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4AD4-DADB-4A5E-9579-8DBBEDA29061}" type="datetimeFigureOut">
              <a:rPr lang="nl-NL" smtClean="0"/>
              <a:t>25-06-18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DFFFF65-4360-4AFD-8476-CC9B5EA0E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C1E0CB-7009-40BC-90BB-BB1F37D29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2E6F-5FE8-4F1A-A2AA-66455034DA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521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1E87A4-5AE0-4FED-A976-E6373AE00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B1C8A1-615E-4A7A-815C-758F54A01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07038E-33BC-44A1-AEC6-B3146083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4AD4-DADB-4A5E-9579-8DBBEDA29061}" type="datetimeFigureOut">
              <a:rPr lang="nl-NL" smtClean="0"/>
              <a:t>25-06-18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BC0FC0-D9C7-477E-B332-AE5500D1E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A72F35-33AC-42FB-A8B6-D7604749D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2E6F-5FE8-4F1A-A2AA-66455034DA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347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E7D0E1-2BB8-4F3B-B830-D8A118C95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5FB70CF-336F-4C06-94D1-81C08DB99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322325-731A-46FC-B70C-DF6099412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4AD4-DADB-4A5E-9579-8DBBEDA29061}" type="datetimeFigureOut">
              <a:rPr lang="nl-NL" smtClean="0"/>
              <a:t>25-06-18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8723DD-4981-4BC0-8E2F-5D17715CC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A5C9FC-5FB0-4402-A616-C652CE222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2E6F-5FE8-4F1A-A2AA-66455034DA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478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A60339-627C-403B-8561-A710388FF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1A3ED7-5768-4DD0-9A01-C2492A545B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4A1696D-0F1B-4AEE-8560-E1E77DD62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0D7EB62-DDC2-4143-AED7-7DD45D61E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4AD4-DADB-4A5E-9579-8DBBEDA29061}" type="datetimeFigureOut">
              <a:rPr lang="nl-NL" smtClean="0"/>
              <a:t>25-06-18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BEDF110-DA52-4C9A-82A5-3B803F5D8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7F317D3-CEB6-4981-8722-84BE666C7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2E6F-5FE8-4F1A-A2AA-66455034DA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633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7ACD8-2674-447D-B5F9-F756EF884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1DA2745-5C97-4E23-B8C3-F75B56772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186C3EA-1DF2-4C2D-9F7E-92F7E7650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712FA90-89D0-4C0D-87FC-8E665E5B1E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9543B69-70A2-497D-8294-555193DCEC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C6ADD4F-7130-4566-9147-3CE97DE9D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4AD4-DADB-4A5E-9579-8DBBEDA29061}" type="datetimeFigureOut">
              <a:rPr lang="nl-NL" smtClean="0"/>
              <a:t>25-06-18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22CDFB5-6B32-4369-BDF0-2826B5F22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E39BD39-3204-4CAD-964A-014B5FFEC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2E6F-5FE8-4F1A-A2AA-66455034DA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179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C569FC-1504-44A8-984A-C09937411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B3C5DC9-4568-4B0E-AF6F-3EDE145A2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4AD4-DADB-4A5E-9579-8DBBEDA29061}" type="datetimeFigureOut">
              <a:rPr lang="nl-NL" smtClean="0"/>
              <a:t>25-06-18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1F60D62-1660-4076-BCE2-355227A52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49F9023-CE61-4279-89F9-CFD6AC6C6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2E6F-5FE8-4F1A-A2AA-66455034DA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265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4DC1E96-BB79-413A-833B-24C916AA3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4AD4-DADB-4A5E-9579-8DBBEDA29061}" type="datetimeFigureOut">
              <a:rPr lang="nl-NL" smtClean="0"/>
              <a:t>25-06-18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15F9A64-329B-416E-A966-658FFA2DF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79E0F5B-F125-44B0-8F20-2F4739260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2E6F-5FE8-4F1A-A2AA-66455034DA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067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8CDD4A-6DF7-4F85-BBDC-DFEA13154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9E75F0-C3BE-4F5D-B96C-70A5FE788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508D378-BAE9-4E5F-827E-8285E1402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17F609E-D64E-4A42-8C6C-BD61ADD5A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4AD4-DADB-4A5E-9579-8DBBEDA29061}" type="datetimeFigureOut">
              <a:rPr lang="nl-NL" smtClean="0"/>
              <a:t>25-06-18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C106DB3-A7F4-4BE1-8BA3-2F5E21ED4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496FBCE-20DB-42EE-8EE4-8FEB3358D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2E6F-5FE8-4F1A-A2AA-66455034DA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334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0643E1-3AC2-44E9-B3DE-B411D128E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AC89D76-C79C-4A4D-93B8-6A288B556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201F880-DE7B-4776-A2CA-E47AD64D30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8B9F7CC-A97D-46FE-9998-33E149C5E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4AD4-DADB-4A5E-9579-8DBBEDA29061}" type="datetimeFigureOut">
              <a:rPr lang="nl-NL" smtClean="0"/>
              <a:t>25-06-18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FBD21F9-0D89-4DF1-B0E4-1FBD257A0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F8607FD-A311-425D-9C0B-E7C777604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2E6F-5FE8-4F1A-A2AA-66455034DA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021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BAEE10D-13FB-4B43-9652-A17081F49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DE38789-E422-4BF5-803E-A98550E88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6AD01A-81C5-485D-998B-E5F22580A3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64AD4-DADB-4A5E-9579-8DBBEDA29061}" type="datetimeFigureOut">
              <a:rPr lang="nl-NL" smtClean="0"/>
              <a:t>25-06-18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85BDCA-5901-43CB-90CE-87C81AE3F6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00E6CD-CB2B-4745-AA1A-6E2044E6A5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42E6F-5FE8-4F1A-A2AA-66455034DA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353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2CAF96-D1D9-4708-9D2D-B2E07BD887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nl-NL" dirty="0"/>
              <a:t>Responsgroep Extreem Weer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DE3B92-A6CE-4844-A9D8-E9A4FBBA4B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6AFDFEE-2D59-4467-A332-8267E7A4F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175" y="372489"/>
            <a:ext cx="3410673" cy="342459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2E47CC0-A431-4B54-A2E9-CF326FD0AB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1479" y="880300"/>
            <a:ext cx="3781809" cy="1354900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075853BB-A585-4A48-B325-47BA3954649F}"/>
              </a:ext>
            </a:extLst>
          </p:cNvPr>
          <p:cNvSpPr txBox="1"/>
          <p:nvPr/>
        </p:nvSpPr>
        <p:spPr>
          <a:xfrm>
            <a:off x="1524000" y="6015076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Koen te Velde, k.te.velde@gelderland.nl</a:t>
            </a:r>
          </a:p>
        </p:txBody>
      </p:sp>
    </p:spTree>
    <p:extLst>
      <p:ext uri="{BB962C8B-B14F-4D97-AF65-F5344CB8AC3E}">
        <p14:creationId xmlns:p14="http://schemas.microsoft.com/office/powerpoint/2010/main" val="379025716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</Words>
  <Application>Microsoft Office PowerPoint</Application>
  <PresentationFormat>Breedbeeld</PresentationFormat>
  <Paragraphs>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Responsgroep Extreem Weer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Responsgroep Extreem Weer</dc:title>
  <dc:creator>Velde te, Koen</dc:creator>
  <cp:lastModifiedBy>Velde te, Koen</cp:lastModifiedBy>
  <cp:revision>2</cp:revision>
  <dcterms:created xsi:type="dcterms:W3CDTF">2018-06-25T06:58:21Z</dcterms:created>
  <dcterms:modified xsi:type="dcterms:W3CDTF">2018-06-25T07:06:53Z</dcterms:modified>
</cp:coreProperties>
</file>